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10" autoAdjust="0"/>
  </p:normalViewPr>
  <p:slideViewPr>
    <p:cSldViewPr showGuides="1">
      <p:cViewPr>
        <p:scale>
          <a:sx n="130" d="100"/>
          <a:sy n="130" d="100"/>
        </p:scale>
        <p:origin x="-1896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0" y="1350336"/>
            <a:ext cx="1386000" cy="864088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16581" y="10026327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80631" y="10030431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marL="0" marR="0" lvl="0" indent="0" algn="r" defTabSz="995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modified by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-793" y="1098308"/>
            <a:ext cx="7561262" cy="360000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-794" y="1447169"/>
            <a:ext cx="7561263" cy="36195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216582" y="1129006"/>
            <a:ext cx="24479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</a:t>
            </a:r>
            <a:r>
              <a:rPr lang="en-AU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MAP</a:t>
            </a:r>
            <a:endParaRPr lang="en-AU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 rot="5400000">
            <a:off x="4104760" y="1587881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2787377" y="1583119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84264" y="1521206"/>
            <a:ext cx="117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225579" y="1543173"/>
            <a:ext cx="6361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 rot="5400000">
            <a:off x="1368812" y="157835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4344873" y="1543173"/>
            <a:ext cx="9154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DESCRIPTION</a:t>
            </a:r>
            <a:endParaRPr lang="en-A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ight Triangle 19"/>
          <p:cNvSpPr/>
          <p:nvPr/>
        </p:nvSpPr>
        <p:spPr bwMode="auto">
          <a:xfrm rot="10800000">
            <a:off x="5699059" y="5744"/>
            <a:ext cx="186141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16532" y="597904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NZ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map </a:t>
            </a:r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542686" y="2916250"/>
            <a:ext cx="1121821" cy="53975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Investment Benefit</a:t>
            </a:r>
            <a:endParaRPr lang="en-AU" sz="9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4928" y="2467174"/>
            <a:ext cx="1296144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200" dirty="0" smtClean="0">
                <a:latin typeface="Calibri" pitchFamily="34" charset="0"/>
                <a:cs typeface="Calibri" pitchFamily="34" charset="0"/>
              </a:rPr>
              <a:t>Benefit</a:t>
            </a:r>
            <a:endParaRPr lang="en-AU" sz="1200" dirty="0"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967023" y="2376126"/>
            <a:ext cx="1079500" cy="539937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 </a:t>
            </a:r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262843" y="2376126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Description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2064" idx="1"/>
          </p:cNvCxnSpPr>
          <p:nvPr/>
        </p:nvCxnSpPr>
        <p:spPr bwMode="auto">
          <a:xfrm flipV="1">
            <a:off x="1341072" y="3186125"/>
            <a:ext cx="201614" cy="98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2064" idx="3"/>
            <a:endCxn id="2066" idx="1"/>
          </p:cNvCxnSpPr>
          <p:nvPr/>
        </p:nvCxnSpPr>
        <p:spPr bwMode="auto">
          <a:xfrm flipV="1">
            <a:off x="2664507" y="2646095"/>
            <a:ext cx="302516" cy="540030"/>
          </a:xfrm>
          <a:prstGeom prst="straightConnector1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5540205" y="2376126"/>
            <a:ext cx="90304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 flipV="1">
            <a:off x="4046523" y="2646001"/>
            <a:ext cx="216320" cy="94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3" name="AutoShape 55"/>
          <p:cNvCxnSpPr>
            <a:cxnSpLocks noChangeShapeType="1"/>
            <a:stCxn id="2067" idx="3"/>
            <a:endCxn id="2075" idx="1"/>
          </p:cNvCxnSpPr>
          <p:nvPr/>
        </p:nvCxnSpPr>
        <p:spPr bwMode="auto">
          <a:xfrm>
            <a:off x="5342343" y="2646001"/>
            <a:ext cx="197862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 smtClean="0">
                <a:latin typeface="Calibri" pitchFamily="34" charset="0"/>
                <a:cs typeface="Calibri" pitchFamily="34" charset="0"/>
              </a:rPr>
              <a:t>1.0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6532" y="244272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530737" y="1450840"/>
            <a:ext cx="12239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INVESTMENT</a:t>
            </a:r>
          </a:p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  <a:endParaRPr lang="en-A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Box 14"/>
          <p:cNvSpPr txBox="1"/>
          <p:nvPr/>
        </p:nvSpPr>
        <p:spPr>
          <a:xfrm>
            <a:off x="57078" y="10002192"/>
            <a:ext cx="1296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NZ" sz="800" dirty="0" smtClean="0">
                <a:latin typeface="+mn-lt"/>
              </a:rPr>
              <a:t>Business Problem Owner:</a:t>
            </a:r>
          </a:p>
          <a:p>
            <a:pPr algn="r"/>
            <a:r>
              <a:rPr lang="en-NZ" sz="800" dirty="0" smtClean="0">
                <a:latin typeface="+mn-lt"/>
              </a:rPr>
              <a:t>Facilitator:</a:t>
            </a:r>
          </a:p>
          <a:p>
            <a:pPr algn="r"/>
            <a:r>
              <a:rPr lang="en-NZ" sz="800" dirty="0" smtClean="0">
                <a:latin typeface="+mn-lt"/>
              </a:rPr>
              <a:t>Accredited Facilitator:</a:t>
            </a:r>
            <a:endParaRPr lang="en-NZ" sz="800" dirty="0">
              <a:latin typeface="+mn-lt"/>
            </a:endParaRPr>
          </a:p>
        </p:txBody>
      </p:sp>
      <p:sp>
        <p:nvSpPr>
          <p:cNvPr id="55" name="AutoShape 36"/>
          <p:cNvSpPr>
            <a:spLocks noChangeArrowheads="1"/>
          </p:cNvSpPr>
          <p:nvPr/>
        </p:nvSpPr>
        <p:spPr bwMode="auto">
          <a:xfrm rot="5400000">
            <a:off x="5336238" y="157835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AutoShape 36"/>
          <p:cNvSpPr>
            <a:spLocks noChangeArrowheads="1"/>
          </p:cNvSpPr>
          <p:nvPr/>
        </p:nvSpPr>
        <p:spPr bwMode="auto">
          <a:xfrm rot="5400000">
            <a:off x="6460046" y="1587144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5527806" y="1543024"/>
            <a:ext cx="9154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  <a:endParaRPr lang="en-A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6638217" y="1542123"/>
            <a:ext cx="7560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  <a:endParaRPr lang="en-A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AutoShape 18"/>
          <p:cNvSpPr>
            <a:spLocks noChangeArrowheads="1"/>
          </p:cNvSpPr>
          <p:nvPr/>
        </p:nvSpPr>
        <p:spPr bwMode="auto">
          <a:xfrm>
            <a:off x="2967023" y="3483305"/>
            <a:ext cx="1079500" cy="539937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>
            <a:off x="4267283" y="3483492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Description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9" name="AutoShape 23"/>
          <p:cNvCxnSpPr>
            <a:cxnSpLocks noChangeShapeType="1"/>
            <a:stCxn id="2064" idx="3"/>
            <a:endCxn id="67" idx="1"/>
          </p:cNvCxnSpPr>
          <p:nvPr/>
        </p:nvCxnSpPr>
        <p:spPr bwMode="auto">
          <a:xfrm>
            <a:off x="2664507" y="3186125"/>
            <a:ext cx="302516" cy="567149"/>
          </a:xfrm>
          <a:prstGeom prst="straightConnector1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AutoShape 27"/>
          <p:cNvSpPr>
            <a:spLocks noChangeArrowheads="1"/>
          </p:cNvSpPr>
          <p:nvPr/>
        </p:nvSpPr>
        <p:spPr bwMode="auto">
          <a:xfrm>
            <a:off x="5548737" y="3483492"/>
            <a:ext cx="894508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1" name="AutoShape 54"/>
          <p:cNvCxnSpPr>
            <a:cxnSpLocks noChangeShapeType="1"/>
            <a:stCxn id="67" idx="3"/>
            <a:endCxn id="68" idx="1"/>
          </p:cNvCxnSpPr>
          <p:nvPr/>
        </p:nvCxnSpPr>
        <p:spPr bwMode="auto">
          <a:xfrm>
            <a:off x="4046523" y="3753274"/>
            <a:ext cx="220760" cy="93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55"/>
          <p:cNvCxnSpPr>
            <a:cxnSpLocks noChangeShapeType="1"/>
            <a:stCxn id="68" idx="3"/>
            <a:endCxn id="70" idx="1"/>
          </p:cNvCxnSpPr>
          <p:nvPr/>
        </p:nvCxnSpPr>
        <p:spPr bwMode="auto">
          <a:xfrm>
            <a:off x="5346783" y="3753367"/>
            <a:ext cx="201954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27"/>
          <p:cNvSpPr>
            <a:spLocks noChangeArrowheads="1"/>
          </p:cNvSpPr>
          <p:nvPr/>
        </p:nvSpPr>
        <p:spPr bwMode="auto">
          <a:xfrm>
            <a:off x="6638217" y="2376126"/>
            <a:ext cx="850826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8" name="AutoShape 55"/>
          <p:cNvCxnSpPr>
            <a:cxnSpLocks noChangeShapeType="1"/>
            <a:stCxn id="2075" idx="3"/>
            <a:endCxn id="117" idx="1"/>
          </p:cNvCxnSpPr>
          <p:nvPr/>
        </p:nvCxnSpPr>
        <p:spPr bwMode="auto">
          <a:xfrm>
            <a:off x="6443245" y="2646001"/>
            <a:ext cx="194972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AutoShape 27"/>
          <p:cNvSpPr>
            <a:spLocks noChangeArrowheads="1"/>
          </p:cNvSpPr>
          <p:nvPr/>
        </p:nvSpPr>
        <p:spPr bwMode="auto">
          <a:xfrm>
            <a:off x="6638217" y="3483492"/>
            <a:ext cx="850826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2" name="AutoShape 55"/>
          <p:cNvCxnSpPr>
            <a:cxnSpLocks noChangeShapeType="1"/>
            <a:stCxn id="70" idx="3"/>
            <a:endCxn id="121" idx="1"/>
          </p:cNvCxnSpPr>
          <p:nvPr/>
        </p:nvCxnSpPr>
        <p:spPr bwMode="auto">
          <a:xfrm>
            <a:off x="6443245" y="3753367"/>
            <a:ext cx="194972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46655"/>
              </p:ext>
            </p:extLst>
          </p:nvPr>
        </p:nvGraphicFramePr>
        <p:xfrm>
          <a:off x="359968" y="9679590"/>
          <a:ext cx="6805617" cy="304800"/>
        </p:xfrm>
        <a:graphic>
          <a:graphicData uri="http://schemas.openxmlformats.org/drawingml/2006/table">
            <a:tbl>
              <a:tblPr/>
              <a:tblGrid>
                <a:gridCol w="2268539"/>
                <a:gridCol w="2268539"/>
                <a:gridCol w="2268539"/>
              </a:tblGrid>
              <a:tr h="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/mm/yyyy</a:t>
                      </a:r>
                      <a:endParaRPr lang="en-AU" sz="10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8" name="Picture 4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655" y="90116"/>
            <a:ext cx="2163445" cy="697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2012-08-27T04:40:55Z</dcterms:created>
  <dcterms:modified xsi:type="dcterms:W3CDTF">2016-01-25T21:58:20Z</dcterms:modified>
</cp:coreProperties>
</file>