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82F"/>
    <a:srgbClr val="799424"/>
    <a:srgbClr val="BED78E"/>
    <a:srgbClr val="0B70B4"/>
    <a:srgbClr val="004F87"/>
    <a:srgbClr val="0097D1"/>
    <a:srgbClr val="DCEBF5"/>
    <a:srgbClr val="008000"/>
    <a:srgbClr val="FF0000"/>
    <a:srgbClr val="C2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10" autoAdjust="0"/>
  </p:normalViewPr>
  <p:slideViewPr>
    <p:cSldViewPr showGuides="1">
      <p:cViewPr>
        <p:scale>
          <a:sx n="120" d="100"/>
          <a:sy n="120" d="100"/>
        </p:scale>
        <p:origin x="-2148" y="-72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ChangeArrowheads="1"/>
          </p:cNvSpPr>
          <p:nvPr userDrawn="1"/>
        </p:nvSpPr>
        <p:spPr bwMode="auto">
          <a:xfrm>
            <a:off x="1" y="-865"/>
            <a:ext cx="7561262" cy="360000"/>
          </a:xfrm>
          <a:prstGeom prst="rect">
            <a:avLst/>
          </a:prstGeom>
          <a:solidFill>
            <a:srgbClr val="BED78E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34"/>
          <p:cNvSpPr>
            <a:spLocks noChangeArrowheads="1"/>
          </p:cNvSpPr>
          <p:nvPr userDrawn="1"/>
        </p:nvSpPr>
        <p:spPr bwMode="auto">
          <a:xfrm>
            <a:off x="1" y="359135"/>
            <a:ext cx="7561262" cy="360000"/>
          </a:xfrm>
          <a:prstGeom prst="rect">
            <a:avLst/>
          </a:prstGeom>
          <a:solidFill>
            <a:srgbClr val="95B82F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0"/>
          <p:cNvSpPr>
            <a:spLocks noChangeArrowheads="1"/>
          </p:cNvSpPr>
          <p:nvPr userDrawn="1"/>
        </p:nvSpPr>
        <p:spPr bwMode="auto">
          <a:xfrm>
            <a:off x="0" y="2070000"/>
            <a:ext cx="1386000" cy="7921216"/>
          </a:xfrm>
          <a:prstGeom prst="rect">
            <a:avLst/>
          </a:prstGeom>
          <a:solidFill>
            <a:srgbClr val="BED78E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34"/>
          <p:cNvSpPr>
            <a:spLocks noChangeArrowheads="1"/>
          </p:cNvSpPr>
          <p:nvPr userDrawn="1"/>
        </p:nvSpPr>
        <p:spPr bwMode="auto">
          <a:xfrm>
            <a:off x="-793" y="1710336"/>
            <a:ext cx="7561262" cy="360000"/>
          </a:xfrm>
          <a:prstGeom prst="rect">
            <a:avLst/>
          </a:prstGeom>
          <a:solidFill>
            <a:srgbClr val="799424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ight Triangle 5"/>
          <p:cNvSpPr/>
          <p:nvPr userDrawn="1"/>
        </p:nvSpPr>
        <p:spPr bwMode="auto">
          <a:xfrm rot="10800000">
            <a:off x="5505091" y="0"/>
            <a:ext cx="2070000" cy="2070000"/>
          </a:xfrm>
          <a:prstGeom prst="rt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9"/>
          <p:cNvSpPr>
            <a:spLocks noChangeArrowheads="1"/>
          </p:cNvSpPr>
          <p:nvPr userDrawn="1"/>
        </p:nvSpPr>
        <p:spPr bwMode="auto">
          <a:xfrm>
            <a:off x="-794" y="2070000"/>
            <a:ext cx="7561263" cy="361950"/>
          </a:xfrm>
          <a:prstGeom prst="rect">
            <a:avLst/>
          </a:prstGeom>
          <a:solidFill>
            <a:srgbClr val="95B82F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8"/>
          <p:cNvSpPr>
            <a:spLocks noChangeArrowheads="1"/>
          </p:cNvSpPr>
          <p:nvPr userDrawn="1"/>
        </p:nvSpPr>
        <p:spPr bwMode="auto">
          <a:xfrm rot="5400000">
            <a:off x="5146793" y="2198587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 Box 41"/>
          <p:cNvSpPr txBox="1">
            <a:spLocks noChangeArrowheads="1"/>
          </p:cNvSpPr>
          <p:nvPr userDrawn="1"/>
        </p:nvSpPr>
        <p:spPr bwMode="auto">
          <a:xfrm>
            <a:off x="2986882" y="2144983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300149" y="2135087"/>
            <a:ext cx="1152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PROBLEM</a:t>
            </a:r>
          </a:p>
        </p:txBody>
      </p:sp>
      <p:sp>
        <p:nvSpPr>
          <p:cNvPr id="11" name="Rectangle 53"/>
          <p:cNvSpPr>
            <a:spLocks noChangeArrowheads="1"/>
          </p:cNvSpPr>
          <p:nvPr userDrawn="1"/>
        </p:nvSpPr>
        <p:spPr bwMode="auto">
          <a:xfrm>
            <a:off x="5329649" y="2144983"/>
            <a:ext cx="19604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995363"/>
            <a:r>
              <a:rPr lang="en-AU" sz="15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STRATEGIC RESPONSE</a:t>
            </a:r>
            <a:endParaRPr lang="en-AU" sz="15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38"/>
          <p:cNvSpPr>
            <a:spLocks noChangeArrowheads="1"/>
          </p:cNvSpPr>
          <p:nvPr userDrawn="1"/>
        </p:nvSpPr>
        <p:spPr bwMode="auto">
          <a:xfrm rot="5400000">
            <a:off x="2237777" y="2188574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51"/>
          <p:cNvSpPr>
            <a:spLocks noChangeShapeType="1"/>
          </p:cNvSpPr>
          <p:nvPr userDrawn="1"/>
        </p:nvSpPr>
        <p:spPr bwMode="auto">
          <a:xfrm>
            <a:off x="0" y="9991216"/>
            <a:ext cx="7561263" cy="0"/>
          </a:xfrm>
          <a:prstGeom prst="line">
            <a:avLst/>
          </a:prstGeom>
          <a:noFill/>
          <a:ln w="9525">
            <a:solidFill>
              <a:srgbClr val="BED7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40"/>
          <p:cNvSpPr>
            <a:spLocks noChangeArrowheads="1"/>
          </p:cNvSpPr>
          <p:nvPr userDrawn="1"/>
        </p:nvSpPr>
        <p:spPr bwMode="auto">
          <a:xfrm>
            <a:off x="216581" y="10026327"/>
            <a:ext cx="1169419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9" tIns="49785" rIns="99569" bIns="49785">
            <a:spAutoFit/>
          </a:bodyPr>
          <a:lstStyle/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Investor: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Facilitator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Accredited Facilitator:</a:t>
            </a:r>
            <a:endParaRPr lang="en-AU" sz="800" dirty="0">
              <a:solidFill>
                <a:srgbClr val="1A181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780631" y="10030431"/>
            <a:ext cx="97210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Version no:</a:t>
            </a:r>
          </a:p>
          <a:p>
            <a:pPr marL="0" marR="0" lvl="0" indent="0" algn="r" defTabSz="9953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Initial Workshop: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Last 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modified by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Template version: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16582" y="954212"/>
            <a:ext cx="7067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>
                <a:solidFill>
                  <a:srgbClr val="799424"/>
                </a:solidFill>
                <a:latin typeface="Calibri" pitchFamily="34" charset="0"/>
                <a:cs typeface="Calibri" pitchFamily="34" charset="0"/>
              </a:rPr>
              <a:t>Investment </a:t>
            </a:r>
            <a:r>
              <a:rPr lang="en-AU" sz="1800" dirty="0" smtClean="0">
                <a:solidFill>
                  <a:srgbClr val="799424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en-US" sz="1800" dirty="0" smtClean="0">
                <a:solidFill>
                  <a:srgbClr val="79942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AU" sz="1800" dirty="0" smtClean="0">
                <a:solidFill>
                  <a:srgbClr val="799424"/>
                </a:solidFill>
                <a:latin typeface="Calibri" pitchFamily="34" charset="0"/>
                <a:cs typeface="Calibri" pitchFamily="34" charset="0"/>
              </a:rPr>
              <a:t>(title</a:t>
            </a:r>
            <a:r>
              <a:rPr lang="en-AU" sz="1800" dirty="0">
                <a:solidFill>
                  <a:srgbClr val="799424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AU" sz="1200" dirty="0">
                <a:solidFill>
                  <a:srgbClr val="799424"/>
                </a:solidFill>
                <a:latin typeface="Calibri" pitchFamily="34" charset="0"/>
                <a:cs typeface="Calibri" pitchFamily="34" charset="0"/>
              </a:rPr>
              <a:t>Subtitle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4481877" y="2778448"/>
            <a:ext cx="1440000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79942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nn</a:t>
            </a:r>
            <a:r>
              <a:rPr lang="en-US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%</a:t>
            </a:r>
          </a:p>
          <a:p>
            <a:pPr defTabSz="995363"/>
            <a:r>
              <a:rPr lang="en-US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KPI 1: </a:t>
            </a:r>
            <a:r>
              <a:rPr lang="en-AU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...</a:t>
            </a:r>
            <a:endParaRPr lang="en-US" sz="1000" dirty="0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  <a:p>
            <a:pPr defTabSz="995363"/>
            <a:r>
              <a:rPr lang="en-US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KPI 2: </a:t>
            </a:r>
            <a:r>
              <a:rPr lang="en-AU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...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936315" y="2778262"/>
            <a:ext cx="1439863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79942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200" dirty="0" smtClean="0">
                <a:latin typeface="Calibri" pitchFamily="34" charset="0"/>
                <a:cs typeface="Calibri" pitchFamily="34" charset="0"/>
              </a:rPr>
              <a:t>Problem</a:t>
            </a:r>
          </a:p>
          <a:p>
            <a:pPr algn="ctr" defTabSz="995363"/>
            <a:r>
              <a:rPr lang="en-AU" sz="1200" dirty="0" smtClean="0">
                <a:latin typeface="Calibri" pitchFamily="34" charset="0"/>
                <a:cs typeface="Calibri" pitchFamily="34" charset="0"/>
              </a:rPr>
              <a:t>nn</a:t>
            </a:r>
            <a:r>
              <a:rPr lang="en-AU" sz="1200" dirty="0">
                <a:latin typeface="Calibri" pitchFamily="34" charset="0"/>
                <a:cs typeface="Calibri" pitchFamily="34" charset="0"/>
              </a:rPr>
              <a:t>%</a:t>
            </a:r>
          </a:p>
        </p:txBody>
      </p:sp>
      <p:cxnSp>
        <p:nvCxnSpPr>
          <p:cNvPr id="2070" name="AutoShape 22"/>
          <p:cNvCxnSpPr>
            <a:cxnSpLocks noChangeShapeType="1"/>
            <a:stCxn id="2065" idx="3"/>
            <a:endCxn id="2064" idx="1"/>
          </p:cNvCxnSpPr>
          <p:nvPr/>
        </p:nvCxnSpPr>
        <p:spPr bwMode="auto">
          <a:xfrm>
            <a:off x="2376178" y="3498193"/>
            <a:ext cx="2105699" cy="186"/>
          </a:xfrm>
          <a:prstGeom prst="straightConnector1">
            <a:avLst/>
          </a:prstGeom>
          <a:noFill/>
          <a:ln w="19050">
            <a:solidFill>
              <a:srgbClr val="799424"/>
            </a:solidFill>
            <a:round/>
            <a:headEnd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216582" y="1721059"/>
            <a:ext cx="2447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INVESTMENT LOGIC MAP</a:t>
            </a:r>
            <a:b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Programme</a:t>
            </a:r>
            <a:endParaRPr lang="en-AU" sz="1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1368363" y="10026327"/>
            <a:ext cx="2382012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9785" rIns="99569" bIns="49785">
            <a:spAutoFit/>
          </a:bodyPr>
          <a:lstStyle/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Yes / No</a:t>
            </a:r>
            <a:endParaRPr lang="en-AU" sz="800" dirty="0">
              <a:solidFill>
                <a:srgbClr val="1A181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52739" y="10030431"/>
            <a:ext cx="262829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e.g. 0.1, 1.0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etc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/mm/yyyy&gt;</a:t>
            </a:r>
          </a:p>
          <a:p>
            <a:pPr lvl="0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surname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 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 smtClean="0">
                <a:latin typeface="Calibri" pitchFamily="34" charset="0"/>
                <a:cs typeface="Calibri" pitchFamily="34" charset="0"/>
              </a:rPr>
              <a:t>5.0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60012" y="10018643"/>
            <a:ext cx="12961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NZ" sz="800" dirty="0" smtClean="0">
                <a:latin typeface="Calibri" pitchFamily="34" charset="0"/>
              </a:rPr>
              <a:t>Business Problem Owner:</a:t>
            </a:r>
          </a:p>
          <a:p>
            <a:pPr algn="r"/>
            <a:r>
              <a:rPr lang="en-NZ" sz="800" dirty="0" smtClean="0">
                <a:latin typeface="Calibri" pitchFamily="34" charset="0"/>
              </a:rPr>
              <a:t>Facilitator:</a:t>
            </a:r>
          </a:p>
          <a:p>
            <a:pPr algn="r"/>
            <a:r>
              <a:rPr lang="en-NZ" sz="800" dirty="0" smtClean="0">
                <a:latin typeface="Calibri" pitchFamily="34" charset="0"/>
              </a:rPr>
              <a:t>Accredited Facilitator:</a:t>
            </a:r>
            <a:endParaRPr lang="en-NZ" sz="800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2059613"/>
            <a:ext cx="7561263" cy="370763"/>
          </a:xfrm>
          <a:prstGeom prst="rect">
            <a:avLst/>
          </a:prstGeom>
          <a:solidFill>
            <a:srgbClr val="95B8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1206121" y="2121884"/>
            <a:ext cx="9002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PROBLEM</a:t>
            </a:r>
            <a:endParaRPr lang="en-AU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805833" y="2121884"/>
            <a:ext cx="7920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  <a:endParaRPr lang="en-AU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auto">
          <a:xfrm rot="5400000">
            <a:off x="3319489" y="2192606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11" y="0"/>
            <a:ext cx="6336704" cy="774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655" y="90116"/>
            <a:ext cx="2163445" cy="697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491</TotalTime>
  <Words>62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PowerPoint Presentation</vt:lpstr>
    </vt:vector>
  </TitlesOfParts>
  <Company>SGOP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Gough</dc:creator>
  <dc:description>TRIM Record Number: in TRIM database:PT</dc:description>
  <cp:lastModifiedBy>Monica Coulson</cp:lastModifiedBy>
  <cp:revision>44</cp:revision>
  <cp:lastPrinted>2012-07-30T01:41:28Z</cp:lastPrinted>
  <dcterms:created xsi:type="dcterms:W3CDTF">2010-06-16T00:25:07Z</dcterms:created>
  <dcterms:modified xsi:type="dcterms:W3CDTF">2016-01-25T21:57:51Z</dcterms:modified>
</cp:coreProperties>
</file>