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53"/>
  </p:notesMasterIdLst>
  <p:handoutMasterIdLst>
    <p:handoutMasterId r:id="rId54"/>
  </p:handoutMasterIdLst>
  <p:sldIdLst>
    <p:sldId id="256" r:id="rId6"/>
    <p:sldId id="300" r:id="rId7"/>
    <p:sldId id="305" r:id="rId8"/>
    <p:sldId id="339" r:id="rId9"/>
    <p:sldId id="340" r:id="rId10"/>
    <p:sldId id="341" r:id="rId11"/>
    <p:sldId id="342" r:id="rId12"/>
    <p:sldId id="343" r:id="rId13"/>
    <p:sldId id="344" r:id="rId14"/>
    <p:sldId id="345" r:id="rId15"/>
    <p:sldId id="315" r:id="rId16"/>
    <p:sldId id="316" r:id="rId17"/>
    <p:sldId id="332" r:id="rId18"/>
    <p:sldId id="317" r:id="rId19"/>
    <p:sldId id="318" r:id="rId20"/>
    <p:sldId id="319" r:id="rId21"/>
    <p:sldId id="320" r:id="rId22"/>
    <p:sldId id="321" r:id="rId23"/>
    <p:sldId id="337" r:id="rId24"/>
    <p:sldId id="322" r:id="rId25"/>
    <p:sldId id="336" r:id="rId26"/>
    <p:sldId id="338" r:id="rId27"/>
    <p:sldId id="323" r:id="rId28"/>
    <p:sldId id="324" r:id="rId29"/>
    <p:sldId id="326" r:id="rId30"/>
    <p:sldId id="350" r:id="rId31"/>
    <p:sldId id="352" r:id="rId32"/>
    <p:sldId id="347" r:id="rId33"/>
    <p:sldId id="355" r:id="rId34"/>
    <p:sldId id="348" r:id="rId35"/>
    <p:sldId id="349" r:id="rId36"/>
    <p:sldId id="351" r:id="rId37"/>
    <p:sldId id="356" r:id="rId38"/>
    <p:sldId id="353" r:id="rId39"/>
    <p:sldId id="296" r:id="rId40"/>
    <p:sldId id="330" r:id="rId41"/>
    <p:sldId id="314" r:id="rId42"/>
    <p:sldId id="310" r:id="rId43"/>
    <p:sldId id="293" r:id="rId44"/>
    <p:sldId id="291" r:id="rId45"/>
    <p:sldId id="334" r:id="rId46"/>
    <p:sldId id="354" r:id="rId47"/>
    <p:sldId id="311" r:id="rId48"/>
    <p:sldId id="335" r:id="rId49"/>
    <p:sldId id="295" r:id="rId50"/>
    <p:sldId id="333" r:id="rId51"/>
    <p:sldId id="280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84" userDrawn="1">
          <p15:clr>
            <a:srgbClr val="A4A3A4"/>
          </p15:clr>
        </p15:guide>
        <p15:guide id="3" pos="74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lly Jones" initials="MJ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56A"/>
    <a:srgbClr val="003366"/>
    <a:srgbClr val="9AA7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>
        <p:guide orient="horz" pos="2160"/>
        <p:guide pos="484"/>
        <p:guide pos="74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commentAuthors" Target="comment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handoutMaster" Target="handoutMasters/handout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892606-DCC9-4E2C-BB15-F4F2E43219A9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31FC68-1EC7-4960-9D36-C022DE07E13A}">
      <dgm:prSet phldrT="[Text]"/>
      <dgm:spPr/>
      <dgm:t>
        <a:bodyPr/>
        <a:lstStyle/>
        <a:p>
          <a:r>
            <a:rPr lang="en-US" dirty="0"/>
            <a:t>Duty Engineer</a:t>
          </a:r>
        </a:p>
      </dgm:t>
    </dgm:pt>
    <dgm:pt modelId="{86CF8FA7-34D1-418C-AFDE-09B2D6B74431}" type="parTrans" cxnId="{14ED6C4F-44E6-4BC6-8F6B-0B585142C517}">
      <dgm:prSet/>
      <dgm:spPr/>
      <dgm:t>
        <a:bodyPr/>
        <a:lstStyle/>
        <a:p>
          <a:endParaRPr lang="en-US"/>
        </a:p>
      </dgm:t>
    </dgm:pt>
    <dgm:pt modelId="{25E55D59-C822-4595-A623-67DE10ED2024}" type="sibTrans" cxnId="{14ED6C4F-44E6-4BC6-8F6B-0B585142C517}">
      <dgm:prSet custT="1"/>
      <dgm:spPr/>
      <dgm:t>
        <a:bodyPr/>
        <a:lstStyle/>
        <a:p>
          <a:pPr algn="ctr"/>
          <a:r>
            <a:rPr lang="en-US" sz="1000"/>
            <a:t>Crash investigation and control as required</a:t>
          </a:r>
        </a:p>
      </dgm:t>
    </dgm:pt>
    <dgm:pt modelId="{6B041E0D-F307-46C9-83CB-4B634291480B}" type="asst">
      <dgm:prSet phldrT="[Text]"/>
      <dgm:spPr/>
      <dgm:t>
        <a:bodyPr/>
        <a:lstStyle/>
        <a:p>
          <a:r>
            <a:rPr lang="en-US"/>
            <a:t>TIM</a:t>
          </a:r>
        </a:p>
      </dgm:t>
    </dgm:pt>
    <dgm:pt modelId="{361241BC-4C7E-490B-B20C-466E570C4908}" type="parTrans" cxnId="{71DAF56C-C546-4877-A1A2-5148990FAD19}">
      <dgm:prSet/>
      <dgm:spPr/>
      <dgm:t>
        <a:bodyPr/>
        <a:lstStyle/>
        <a:p>
          <a:endParaRPr lang="en-US"/>
        </a:p>
      </dgm:t>
    </dgm:pt>
    <dgm:pt modelId="{CC906B0B-FA11-4EC0-8512-F80DF440746C}" type="sibTrans" cxnId="{71DAF56C-C546-4877-A1A2-5148990FAD19}">
      <dgm:prSet custT="1"/>
      <dgm:spPr/>
      <dgm:t>
        <a:bodyPr/>
        <a:lstStyle/>
        <a:p>
          <a:pPr algn="ctr"/>
          <a:r>
            <a:rPr lang="en-US" sz="1000"/>
            <a:t>Site Control and Reporting to ATOC</a:t>
          </a:r>
        </a:p>
      </dgm:t>
    </dgm:pt>
    <dgm:pt modelId="{A40E1387-7467-4159-B838-1447BD5D5B48}">
      <dgm:prSet phldrT="[Text]"/>
      <dgm:spPr/>
      <dgm:t>
        <a:bodyPr/>
        <a:lstStyle/>
        <a:p>
          <a:r>
            <a:rPr lang="en-US"/>
            <a:t>Leading Hand/Supervisor</a:t>
          </a:r>
        </a:p>
      </dgm:t>
    </dgm:pt>
    <dgm:pt modelId="{C1D51F16-7C17-4EA9-A343-BB4A517EBAE1}" type="parTrans" cxnId="{D96C5EED-B8C8-467D-87D6-7868C37B5B97}">
      <dgm:prSet/>
      <dgm:spPr/>
      <dgm:t>
        <a:bodyPr/>
        <a:lstStyle/>
        <a:p>
          <a:endParaRPr lang="en-US"/>
        </a:p>
      </dgm:t>
    </dgm:pt>
    <dgm:pt modelId="{C49CD747-7748-4D5A-9F2E-0B504899222B}" type="sibTrans" cxnId="{D96C5EED-B8C8-467D-87D6-7868C37B5B97}">
      <dgm:prSet custT="1"/>
      <dgm:spPr/>
      <dgm:t>
        <a:bodyPr/>
        <a:lstStyle/>
        <a:p>
          <a:pPr algn="ctr"/>
          <a:r>
            <a:rPr lang="en-US" sz="1000"/>
            <a:t>Control of Crew</a:t>
          </a:r>
        </a:p>
      </dgm:t>
    </dgm:pt>
    <dgm:pt modelId="{9BBA7F7C-7308-44F0-9B60-24CBA017A3F0}">
      <dgm:prSet phldrT="[Text]"/>
      <dgm:spPr/>
      <dgm:t>
        <a:bodyPr/>
        <a:lstStyle/>
        <a:p>
          <a:r>
            <a:rPr lang="en-US"/>
            <a:t>STMS</a:t>
          </a:r>
        </a:p>
      </dgm:t>
    </dgm:pt>
    <dgm:pt modelId="{84AEA930-C576-41F0-B859-E5779D65D50F}" type="parTrans" cxnId="{CBE0514E-5603-4021-B38D-AE5770072132}">
      <dgm:prSet/>
      <dgm:spPr/>
      <dgm:t>
        <a:bodyPr/>
        <a:lstStyle/>
        <a:p>
          <a:endParaRPr lang="en-US"/>
        </a:p>
      </dgm:t>
    </dgm:pt>
    <dgm:pt modelId="{BA25C826-EA02-453D-BDF5-4A43826CC3BF}" type="sibTrans" cxnId="{CBE0514E-5603-4021-B38D-AE5770072132}">
      <dgm:prSet custT="1"/>
      <dgm:spPr/>
      <dgm:t>
        <a:bodyPr/>
        <a:lstStyle/>
        <a:p>
          <a:pPr algn="ctr"/>
          <a:r>
            <a:rPr lang="en-US" sz="1000"/>
            <a:t>TTM and outer cordon</a:t>
          </a:r>
        </a:p>
      </dgm:t>
    </dgm:pt>
    <dgm:pt modelId="{ACA8704F-81AE-45CB-AE48-22A4BF6C809B}">
      <dgm:prSet phldrT="[Text]"/>
      <dgm:spPr/>
      <dgm:t>
        <a:bodyPr/>
        <a:lstStyle/>
        <a:p>
          <a:r>
            <a:rPr lang="en-US"/>
            <a:t>External Specialised Resource</a:t>
          </a:r>
        </a:p>
      </dgm:t>
    </dgm:pt>
    <dgm:pt modelId="{69964B28-4234-424B-9F04-6B603EBAF398}" type="parTrans" cxnId="{1C053791-FED1-4A06-8DEE-3F3F56E39318}">
      <dgm:prSet/>
      <dgm:spPr/>
      <dgm:t>
        <a:bodyPr/>
        <a:lstStyle/>
        <a:p>
          <a:endParaRPr lang="en-US"/>
        </a:p>
      </dgm:t>
    </dgm:pt>
    <dgm:pt modelId="{797E658A-4BF1-409B-A3A9-C610D2621DCD}" type="sibTrans" cxnId="{1C053791-FED1-4A06-8DEE-3F3F56E39318}">
      <dgm:prSet custT="1"/>
      <dgm:spPr/>
      <dgm:t>
        <a:bodyPr/>
        <a:lstStyle/>
        <a:p>
          <a:pPr algn="ctr"/>
          <a:r>
            <a:rPr lang="en-US" sz="1000"/>
            <a:t>Resource operation</a:t>
          </a:r>
        </a:p>
      </dgm:t>
    </dgm:pt>
    <dgm:pt modelId="{9AA3AFED-3ADC-44EE-B8E0-6E52B36147EE}" type="pres">
      <dgm:prSet presAssocID="{C1892606-DCC9-4E2C-BB15-F4F2E43219A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NZ"/>
        </a:p>
      </dgm:t>
    </dgm:pt>
    <dgm:pt modelId="{9D10321C-4B28-49D9-A03E-7C6A17F16542}" type="pres">
      <dgm:prSet presAssocID="{CA31FC68-1EC7-4960-9D36-C022DE07E13A}" presName="hierRoot1" presStyleCnt="0">
        <dgm:presLayoutVars>
          <dgm:hierBranch val="init"/>
        </dgm:presLayoutVars>
      </dgm:prSet>
      <dgm:spPr/>
    </dgm:pt>
    <dgm:pt modelId="{380F8288-A203-48ED-9F9F-59CBD8EA043B}" type="pres">
      <dgm:prSet presAssocID="{CA31FC68-1EC7-4960-9D36-C022DE07E13A}" presName="rootComposite1" presStyleCnt="0"/>
      <dgm:spPr/>
    </dgm:pt>
    <dgm:pt modelId="{963CC75C-8F34-4C98-9098-16F1C99CE93C}" type="pres">
      <dgm:prSet presAssocID="{CA31FC68-1EC7-4960-9D36-C022DE07E13A}" presName="rootText1" presStyleLbl="node0" presStyleIdx="0" presStyleCnt="1">
        <dgm:presLayoutVars>
          <dgm:chMax/>
          <dgm:chPref val="3"/>
        </dgm:presLayoutVars>
      </dgm:prSet>
      <dgm:spPr/>
      <dgm:t>
        <a:bodyPr/>
        <a:lstStyle/>
        <a:p>
          <a:endParaRPr lang="en-NZ"/>
        </a:p>
      </dgm:t>
    </dgm:pt>
    <dgm:pt modelId="{AF84E5DB-F7BF-40A6-9C8A-5F6CF0690D35}" type="pres">
      <dgm:prSet presAssocID="{CA31FC68-1EC7-4960-9D36-C022DE07E13A}" presName="titleText1" presStyleLbl="fgAcc0" presStyleIdx="0" presStyleCnt="1" custScaleX="249509" custScaleY="18809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35DBCA49-301B-4F7E-B6E7-01820341F6E8}" type="pres">
      <dgm:prSet presAssocID="{CA31FC68-1EC7-4960-9D36-C022DE07E13A}" presName="rootConnector1" presStyleLbl="node1" presStyleIdx="0" presStyleCnt="3"/>
      <dgm:spPr/>
      <dgm:t>
        <a:bodyPr/>
        <a:lstStyle/>
        <a:p>
          <a:endParaRPr lang="en-NZ"/>
        </a:p>
      </dgm:t>
    </dgm:pt>
    <dgm:pt modelId="{DDF34AD4-9130-4ECA-A679-86AB476BDFFD}" type="pres">
      <dgm:prSet presAssocID="{CA31FC68-1EC7-4960-9D36-C022DE07E13A}" presName="hierChild2" presStyleCnt="0"/>
      <dgm:spPr/>
    </dgm:pt>
    <dgm:pt modelId="{5BF903E0-F2AF-47D0-B6A9-F56C8AC6A2EA}" type="pres">
      <dgm:prSet presAssocID="{C1D51F16-7C17-4EA9-A343-BB4A517EBAE1}" presName="Name37" presStyleLbl="parChTrans1D2" presStyleIdx="0" presStyleCnt="4"/>
      <dgm:spPr/>
      <dgm:t>
        <a:bodyPr/>
        <a:lstStyle/>
        <a:p>
          <a:endParaRPr lang="en-NZ"/>
        </a:p>
      </dgm:t>
    </dgm:pt>
    <dgm:pt modelId="{381FDF1C-2F91-4481-9F03-ACB706B58454}" type="pres">
      <dgm:prSet presAssocID="{A40E1387-7467-4159-B838-1447BD5D5B48}" presName="hierRoot2" presStyleCnt="0">
        <dgm:presLayoutVars>
          <dgm:hierBranch val="init"/>
        </dgm:presLayoutVars>
      </dgm:prSet>
      <dgm:spPr/>
    </dgm:pt>
    <dgm:pt modelId="{F5306726-EE9A-413E-9FFA-4349A66E032A}" type="pres">
      <dgm:prSet presAssocID="{A40E1387-7467-4159-B838-1447BD5D5B48}" presName="rootComposite" presStyleCnt="0"/>
      <dgm:spPr/>
    </dgm:pt>
    <dgm:pt modelId="{1DB9BD13-E319-4AE4-BCBF-EFF2695AFFF1}" type="pres">
      <dgm:prSet presAssocID="{A40E1387-7467-4159-B838-1447BD5D5B48}" presName="rootText" presStyleLbl="node1" presStyleIdx="0" presStyleCnt="3">
        <dgm:presLayoutVars>
          <dgm:chMax/>
          <dgm:chPref val="3"/>
        </dgm:presLayoutVars>
      </dgm:prSet>
      <dgm:spPr/>
      <dgm:t>
        <a:bodyPr/>
        <a:lstStyle/>
        <a:p>
          <a:endParaRPr lang="en-NZ"/>
        </a:p>
      </dgm:t>
    </dgm:pt>
    <dgm:pt modelId="{DE9D0BC8-2221-4A35-AA5A-F1AB337F128B}" type="pres">
      <dgm:prSet presAssocID="{A40E1387-7467-4159-B838-1447BD5D5B48}" presName="titleText2" presStyleLbl="fgAcc1" presStyleIdx="0" presStyleCnt="3" custScaleX="138357" custScaleY="113061">
        <dgm:presLayoutVars>
          <dgm:chMax val="0"/>
          <dgm:chPref val="0"/>
        </dgm:presLayoutVars>
      </dgm:prSet>
      <dgm:spPr/>
      <dgm:t>
        <a:bodyPr/>
        <a:lstStyle/>
        <a:p>
          <a:endParaRPr lang="en-NZ"/>
        </a:p>
      </dgm:t>
    </dgm:pt>
    <dgm:pt modelId="{1BD23BAB-06CE-430E-B98F-89E9DA2049B5}" type="pres">
      <dgm:prSet presAssocID="{A40E1387-7467-4159-B838-1447BD5D5B48}" presName="rootConnector" presStyleLbl="node2" presStyleIdx="0" presStyleCnt="0"/>
      <dgm:spPr/>
      <dgm:t>
        <a:bodyPr/>
        <a:lstStyle/>
        <a:p>
          <a:endParaRPr lang="en-NZ"/>
        </a:p>
      </dgm:t>
    </dgm:pt>
    <dgm:pt modelId="{363986EE-B1C6-412E-9C6D-212108F0587C}" type="pres">
      <dgm:prSet presAssocID="{A40E1387-7467-4159-B838-1447BD5D5B48}" presName="hierChild4" presStyleCnt="0"/>
      <dgm:spPr/>
    </dgm:pt>
    <dgm:pt modelId="{91665E2E-476F-4AF4-A008-61F18091F2CE}" type="pres">
      <dgm:prSet presAssocID="{A40E1387-7467-4159-B838-1447BD5D5B48}" presName="hierChild5" presStyleCnt="0"/>
      <dgm:spPr/>
    </dgm:pt>
    <dgm:pt modelId="{01916A06-2986-4A14-B327-4102BF5B2B3B}" type="pres">
      <dgm:prSet presAssocID="{84AEA930-C576-41F0-B859-E5779D65D50F}" presName="Name37" presStyleLbl="parChTrans1D2" presStyleIdx="1" presStyleCnt="4"/>
      <dgm:spPr/>
      <dgm:t>
        <a:bodyPr/>
        <a:lstStyle/>
        <a:p>
          <a:endParaRPr lang="en-NZ"/>
        </a:p>
      </dgm:t>
    </dgm:pt>
    <dgm:pt modelId="{8BE1993C-9C80-441A-9416-CF1DA8B828F7}" type="pres">
      <dgm:prSet presAssocID="{9BBA7F7C-7308-44F0-9B60-24CBA017A3F0}" presName="hierRoot2" presStyleCnt="0">
        <dgm:presLayoutVars>
          <dgm:hierBranch val="init"/>
        </dgm:presLayoutVars>
      </dgm:prSet>
      <dgm:spPr/>
    </dgm:pt>
    <dgm:pt modelId="{6028254C-AF7C-4541-AE44-A10714DD849F}" type="pres">
      <dgm:prSet presAssocID="{9BBA7F7C-7308-44F0-9B60-24CBA017A3F0}" presName="rootComposite" presStyleCnt="0"/>
      <dgm:spPr/>
    </dgm:pt>
    <dgm:pt modelId="{4BCC64EA-FD5C-4139-B374-59461BFE44F2}" type="pres">
      <dgm:prSet presAssocID="{9BBA7F7C-7308-44F0-9B60-24CBA017A3F0}" presName="rootText" presStyleLbl="node1" presStyleIdx="1" presStyleCnt="3">
        <dgm:presLayoutVars>
          <dgm:chMax/>
          <dgm:chPref val="3"/>
        </dgm:presLayoutVars>
      </dgm:prSet>
      <dgm:spPr/>
      <dgm:t>
        <a:bodyPr/>
        <a:lstStyle/>
        <a:p>
          <a:endParaRPr lang="en-NZ"/>
        </a:p>
      </dgm:t>
    </dgm:pt>
    <dgm:pt modelId="{52A07E31-BAE3-4719-9F19-9263A8B8252E}" type="pres">
      <dgm:prSet presAssocID="{9BBA7F7C-7308-44F0-9B60-24CBA017A3F0}" presName="titleText2" presStyleLbl="fgAcc1" presStyleIdx="1" presStyleCnt="3" custScaleX="164983" custScaleY="15342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A9584644-8BA0-4EF7-B99F-2D845E0E8CAD}" type="pres">
      <dgm:prSet presAssocID="{9BBA7F7C-7308-44F0-9B60-24CBA017A3F0}" presName="rootConnector" presStyleLbl="node2" presStyleIdx="0" presStyleCnt="0"/>
      <dgm:spPr/>
      <dgm:t>
        <a:bodyPr/>
        <a:lstStyle/>
        <a:p>
          <a:endParaRPr lang="en-NZ"/>
        </a:p>
      </dgm:t>
    </dgm:pt>
    <dgm:pt modelId="{C14F4B7E-2948-4813-B458-C3BCF555F82B}" type="pres">
      <dgm:prSet presAssocID="{9BBA7F7C-7308-44F0-9B60-24CBA017A3F0}" presName="hierChild4" presStyleCnt="0"/>
      <dgm:spPr/>
    </dgm:pt>
    <dgm:pt modelId="{6F296510-30EC-4849-85E3-B2B1AFDD8C34}" type="pres">
      <dgm:prSet presAssocID="{9BBA7F7C-7308-44F0-9B60-24CBA017A3F0}" presName="hierChild5" presStyleCnt="0"/>
      <dgm:spPr/>
    </dgm:pt>
    <dgm:pt modelId="{BFB57E45-B110-45C0-ABAF-A20A0B76CBD3}" type="pres">
      <dgm:prSet presAssocID="{69964B28-4234-424B-9F04-6B603EBAF398}" presName="Name37" presStyleLbl="parChTrans1D2" presStyleIdx="2" presStyleCnt="4"/>
      <dgm:spPr/>
      <dgm:t>
        <a:bodyPr/>
        <a:lstStyle/>
        <a:p>
          <a:endParaRPr lang="en-NZ"/>
        </a:p>
      </dgm:t>
    </dgm:pt>
    <dgm:pt modelId="{51A0D77F-ED5D-47AB-97F6-49EC5600AC0D}" type="pres">
      <dgm:prSet presAssocID="{ACA8704F-81AE-45CB-AE48-22A4BF6C809B}" presName="hierRoot2" presStyleCnt="0">
        <dgm:presLayoutVars>
          <dgm:hierBranch val="init"/>
        </dgm:presLayoutVars>
      </dgm:prSet>
      <dgm:spPr/>
    </dgm:pt>
    <dgm:pt modelId="{731D4F74-5424-49C0-B369-C8249A2EDA8B}" type="pres">
      <dgm:prSet presAssocID="{ACA8704F-81AE-45CB-AE48-22A4BF6C809B}" presName="rootComposite" presStyleCnt="0"/>
      <dgm:spPr/>
    </dgm:pt>
    <dgm:pt modelId="{8CEFFD2E-62BA-4C61-8B68-B241112B0C76}" type="pres">
      <dgm:prSet presAssocID="{ACA8704F-81AE-45CB-AE48-22A4BF6C809B}" presName="rootText" presStyleLbl="node1" presStyleIdx="2" presStyleCnt="3">
        <dgm:presLayoutVars>
          <dgm:chMax/>
          <dgm:chPref val="3"/>
        </dgm:presLayoutVars>
      </dgm:prSet>
      <dgm:spPr/>
      <dgm:t>
        <a:bodyPr/>
        <a:lstStyle/>
        <a:p>
          <a:endParaRPr lang="en-NZ"/>
        </a:p>
      </dgm:t>
    </dgm:pt>
    <dgm:pt modelId="{93D8C9B1-7C59-459A-A394-F1FBC7051B8D}" type="pres">
      <dgm:prSet presAssocID="{ACA8704F-81AE-45CB-AE48-22A4BF6C809B}" presName="titleText2" presStyleLbl="fgAcc1" presStyleIdx="2" presStyleCnt="3" custScaleX="144861" custScaleY="11306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4F358249-5FE6-44B3-AC50-4503ECD3ED9E}" type="pres">
      <dgm:prSet presAssocID="{ACA8704F-81AE-45CB-AE48-22A4BF6C809B}" presName="rootConnector" presStyleLbl="node2" presStyleIdx="0" presStyleCnt="0"/>
      <dgm:spPr/>
      <dgm:t>
        <a:bodyPr/>
        <a:lstStyle/>
        <a:p>
          <a:endParaRPr lang="en-NZ"/>
        </a:p>
      </dgm:t>
    </dgm:pt>
    <dgm:pt modelId="{6F174EBC-4A6C-41A8-8D04-272DB93D5BAE}" type="pres">
      <dgm:prSet presAssocID="{ACA8704F-81AE-45CB-AE48-22A4BF6C809B}" presName="hierChild4" presStyleCnt="0"/>
      <dgm:spPr/>
    </dgm:pt>
    <dgm:pt modelId="{F944D7BE-E3CD-49A3-9754-1056590A8905}" type="pres">
      <dgm:prSet presAssocID="{ACA8704F-81AE-45CB-AE48-22A4BF6C809B}" presName="hierChild5" presStyleCnt="0"/>
      <dgm:spPr/>
    </dgm:pt>
    <dgm:pt modelId="{EF51713A-9386-43CE-ADB2-C0B0C83F9C8C}" type="pres">
      <dgm:prSet presAssocID="{CA31FC68-1EC7-4960-9D36-C022DE07E13A}" presName="hierChild3" presStyleCnt="0"/>
      <dgm:spPr/>
    </dgm:pt>
    <dgm:pt modelId="{DFFC488D-AEC4-45AF-B21E-F40C3DFAD446}" type="pres">
      <dgm:prSet presAssocID="{361241BC-4C7E-490B-B20C-466E570C4908}" presName="Name96" presStyleLbl="parChTrans1D2" presStyleIdx="3" presStyleCnt="4"/>
      <dgm:spPr/>
      <dgm:t>
        <a:bodyPr/>
        <a:lstStyle/>
        <a:p>
          <a:endParaRPr lang="en-NZ"/>
        </a:p>
      </dgm:t>
    </dgm:pt>
    <dgm:pt modelId="{3FD51925-E5AF-43C7-B9BF-698029C64A6F}" type="pres">
      <dgm:prSet presAssocID="{6B041E0D-F307-46C9-83CB-4B634291480B}" presName="hierRoot3" presStyleCnt="0">
        <dgm:presLayoutVars>
          <dgm:hierBranch val="init"/>
        </dgm:presLayoutVars>
      </dgm:prSet>
      <dgm:spPr/>
    </dgm:pt>
    <dgm:pt modelId="{812CD5D7-D9F3-43E8-A80D-36DB854E609B}" type="pres">
      <dgm:prSet presAssocID="{6B041E0D-F307-46C9-83CB-4B634291480B}" presName="rootComposite3" presStyleCnt="0"/>
      <dgm:spPr/>
    </dgm:pt>
    <dgm:pt modelId="{9A51E048-18A0-42EC-A597-8A1C4CB8D81A}" type="pres">
      <dgm:prSet presAssocID="{6B041E0D-F307-46C9-83CB-4B634291480B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en-NZ"/>
        </a:p>
      </dgm:t>
    </dgm:pt>
    <dgm:pt modelId="{E0CEC22B-C833-445A-BDC7-B645E5EA8D90}" type="pres">
      <dgm:prSet presAssocID="{6B041E0D-F307-46C9-83CB-4B634291480B}" presName="titleText3" presStyleLbl="fgAcc2" presStyleIdx="0" presStyleCnt="1" custScaleX="222868" custScaleY="165184" custLinFactNeighborX="-1706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060898CC-FAD6-4AAF-8A37-6530234BC872}" type="pres">
      <dgm:prSet presAssocID="{6B041E0D-F307-46C9-83CB-4B634291480B}" presName="rootConnector3" presStyleLbl="asst1" presStyleIdx="0" presStyleCnt="1"/>
      <dgm:spPr/>
      <dgm:t>
        <a:bodyPr/>
        <a:lstStyle/>
        <a:p>
          <a:endParaRPr lang="en-NZ"/>
        </a:p>
      </dgm:t>
    </dgm:pt>
    <dgm:pt modelId="{F35A493B-0CD7-499B-9B96-83944B3F50AC}" type="pres">
      <dgm:prSet presAssocID="{6B041E0D-F307-46C9-83CB-4B634291480B}" presName="hierChild6" presStyleCnt="0"/>
      <dgm:spPr/>
    </dgm:pt>
    <dgm:pt modelId="{80051843-53D1-4959-984B-55EC116FBC93}" type="pres">
      <dgm:prSet presAssocID="{6B041E0D-F307-46C9-83CB-4B634291480B}" presName="hierChild7" presStyleCnt="0"/>
      <dgm:spPr/>
    </dgm:pt>
  </dgm:ptLst>
  <dgm:cxnLst>
    <dgm:cxn modelId="{3E2C4037-FEEB-40A9-94FD-ECFD3F5251C8}" type="presOf" srcId="{6B041E0D-F307-46C9-83CB-4B634291480B}" destId="{9A51E048-18A0-42EC-A597-8A1C4CB8D81A}" srcOrd="0" destOrd="0" presId="urn:microsoft.com/office/officeart/2008/layout/NameandTitleOrganizationalChart"/>
    <dgm:cxn modelId="{9D273122-2045-4910-8251-0BFDD69D6C06}" type="presOf" srcId="{9BBA7F7C-7308-44F0-9B60-24CBA017A3F0}" destId="{4BCC64EA-FD5C-4139-B374-59461BFE44F2}" srcOrd="0" destOrd="0" presId="urn:microsoft.com/office/officeart/2008/layout/NameandTitleOrganizationalChart"/>
    <dgm:cxn modelId="{951946D0-A2D8-43F7-B16D-57E97C077653}" type="presOf" srcId="{A40E1387-7467-4159-B838-1447BD5D5B48}" destId="{1DB9BD13-E319-4AE4-BCBF-EFF2695AFFF1}" srcOrd="0" destOrd="0" presId="urn:microsoft.com/office/officeart/2008/layout/NameandTitleOrganizationalChart"/>
    <dgm:cxn modelId="{D96C5EED-B8C8-467D-87D6-7868C37B5B97}" srcId="{CA31FC68-1EC7-4960-9D36-C022DE07E13A}" destId="{A40E1387-7467-4159-B838-1447BD5D5B48}" srcOrd="1" destOrd="0" parTransId="{C1D51F16-7C17-4EA9-A343-BB4A517EBAE1}" sibTransId="{C49CD747-7748-4D5A-9F2E-0B504899222B}"/>
    <dgm:cxn modelId="{189FA6A1-4A8E-48F5-9070-AB7C064D3881}" type="presOf" srcId="{6B041E0D-F307-46C9-83CB-4B634291480B}" destId="{060898CC-FAD6-4AAF-8A37-6530234BC872}" srcOrd="1" destOrd="0" presId="urn:microsoft.com/office/officeart/2008/layout/NameandTitleOrganizationalChart"/>
    <dgm:cxn modelId="{219B804F-2BA6-4494-98B8-48A918063686}" type="presOf" srcId="{84AEA930-C576-41F0-B859-E5779D65D50F}" destId="{01916A06-2986-4A14-B327-4102BF5B2B3B}" srcOrd="0" destOrd="0" presId="urn:microsoft.com/office/officeart/2008/layout/NameandTitleOrganizationalChart"/>
    <dgm:cxn modelId="{AF66A359-57B1-4996-99E5-BAA26DE23B7F}" type="presOf" srcId="{25E55D59-C822-4595-A623-67DE10ED2024}" destId="{AF84E5DB-F7BF-40A6-9C8A-5F6CF0690D35}" srcOrd="0" destOrd="0" presId="urn:microsoft.com/office/officeart/2008/layout/NameandTitleOrganizationalChart"/>
    <dgm:cxn modelId="{0376BA53-D04B-4CE2-903D-4EE9BBCE3206}" type="presOf" srcId="{CA31FC68-1EC7-4960-9D36-C022DE07E13A}" destId="{963CC75C-8F34-4C98-9098-16F1C99CE93C}" srcOrd="0" destOrd="0" presId="urn:microsoft.com/office/officeart/2008/layout/NameandTitleOrganizationalChart"/>
    <dgm:cxn modelId="{069F49AD-6E0A-4310-87C3-52DAED6B9547}" type="presOf" srcId="{69964B28-4234-424B-9F04-6B603EBAF398}" destId="{BFB57E45-B110-45C0-ABAF-A20A0B76CBD3}" srcOrd="0" destOrd="0" presId="urn:microsoft.com/office/officeart/2008/layout/NameandTitleOrganizationalChart"/>
    <dgm:cxn modelId="{DB6B131B-BE1F-43E5-97F4-7ABE88254C41}" type="presOf" srcId="{CA31FC68-1EC7-4960-9D36-C022DE07E13A}" destId="{35DBCA49-301B-4F7E-B6E7-01820341F6E8}" srcOrd="1" destOrd="0" presId="urn:microsoft.com/office/officeart/2008/layout/NameandTitleOrganizationalChart"/>
    <dgm:cxn modelId="{71DAF56C-C546-4877-A1A2-5148990FAD19}" srcId="{CA31FC68-1EC7-4960-9D36-C022DE07E13A}" destId="{6B041E0D-F307-46C9-83CB-4B634291480B}" srcOrd="0" destOrd="0" parTransId="{361241BC-4C7E-490B-B20C-466E570C4908}" sibTransId="{CC906B0B-FA11-4EC0-8512-F80DF440746C}"/>
    <dgm:cxn modelId="{CA9AFA6A-5548-4492-845C-9F2781CBB493}" type="presOf" srcId="{ACA8704F-81AE-45CB-AE48-22A4BF6C809B}" destId="{4F358249-5FE6-44B3-AC50-4503ECD3ED9E}" srcOrd="1" destOrd="0" presId="urn:microsoft.com/office/officeart/2008/layout/NameandTitleOrganizationalChart"/>
    <dgm:cxn modelId="{1C053791-FED1-4A06-8DEE-3F3F56E39318}" srcId="{CA31FC68-1EC7-4960-9D36-C022DE07E13A}" destId="{ACA8704F-81AE-45CB-AE48-22A4BF6C809B}" srcOrd="3" destOrd="0" parTransId="{69964B28-4234-424B-9F04-6B603EBAF398}" sibTransId="{797E658A-4BF1-409B-A3A9-C610D2621DCD}"/>
    <dgm:cxn modelId="{CBE0514E-5603-4021-B38D-AE5770072132}" srcId="{CA31FC68-1EC7-4960-9D36-C022DE07E13A}" destId="{9BBA7F7C-7308-44F0-9B60-24CBA017A3F0}" srcOrd="2" destOrd="0" parTransId="{84AEA930-C576-41F0-B859-E5779D65D50F}" sibTransId="{BA25C826-EA02-453D-BDF5-4A43826CC3BF}"/>
    <dgm:cxn modelId="{BEA8AFE2-E2FF-4267-92AF-DE3B84FE241D}" type="presOf" srcId="{CC906B0B-FA11-4EC0-8512-F80DF440746C}" destId="{E0CEC22B-C833-445A-BDC7-B645E5EA8D90}" srcOrd="0" destOrd="0" presId="urn:microsoft.com/office/officeart/2008/layout/NameandTitleOrganizationalChart"/>
    <dgm:cxn modelId="{41BD693C-D5D6-49F9-BB83-7B98AD527D7A}" type="presOf" srcId="{C49CD747-7748-4D5A-9F2E-0B504899222B}" destId="{DE9D0BC8-2221-4A35-AA5A-F1AB337F128B}" srcOrd="0" destOrd="0" presId="urn:microsoft.com/office/officeart/2008/layout/NameandTitleOrganizationalChart"/>
    <dgm:cxn modelId="{070035C2-D3BE-4601-83D7-58B034747AF7}" type="presOf" srcId="{C1D51F16-7C17-4EA9-A343-BB4A517EBAE1}" destId="{5BF903E0-F2AF-47D0-B6A9-F56C8AC6A2EA}" srcOrd="0" destOrd="0" presId="urn:microsoft.com/office/officeart/2008/layout/NameandTitleOrganizationalChart"/>
    <dgm:cxn modelId="{00A054CF-D969-4887-80F0-ED6E8F7280D3}" type="presOf" srcId="{BA25C826-EA02-453D-BDF5-4A43826CC3BF}" destId="{52A07E31-BAE3-4719-9F19-9263A8B8252E}" srcOrd="0" destOrd="0" presId="urn:microsoft.com/office/officeart/2008/layout/NameandTitleOrganizationalChart"/>
    <dgm:cxn modelId="{F767DD2A-BC13-442D-8655-8437878F3618}" type="presOf" srcId="{361241BC-4C7E-490B-B20C-466E570C4908}" destId="{DFFC488D-AEC4-45AF-B21E-F40C3DFAD446}" srcOrd="0" destOrd="0" presId="urn:microsoft.com/office/officeart/2008/layout/NameandTitleOrganizationalChart"/>
    <dgm:cxn modelId="{3A2D7A1D-332D-4A09-8F3C-0F1E06CC7D54}" type="presOf" srcId="{C1892606-DCC9-4E2C-BB15-F4F2E43219A9}" destId="{9AA3AFED-3ADC-44EE-B8E0-6E52B36147EE}" srcOrd="0" destOrd="0" presId="urn:microsoft.com/office/officeart/2008/layout/NameandTitleOrganizationalChart"/>
    <dgm:cxn modelId="{10C34880-DA7F-4CC6-9C25-D5DC81C859B4}" type="presOf" srcId="{9BBA7F7C-7308-44F0-9B60-24CBA017A3F0}" destId="{A9584644-8BA0-4EF7-B99F-2D845E0E8CAD}" srcOrd="1" destOrd="0" presId="urn:microsoft.com/office/officeart/2008/layout/NameandTitleOrganizationalChart"/>
    <dgm:cxn modelId="{9B87B8DB-F001-45D2-86F8-43DD52C24FAC}" type="presOf" srcId="{797E658A-4BF1-409B-A3A9-C610D2621DCD}" destId="{93D8C9B1-7C59-459A-A394-F1FBC7051B8D}" srcOrd="0" destOrd="0" presId="urn:microsoft.com/office/officeart/2008/layout/NameandTitleOrganizationalChart"/>
    <dgm:cxn modelId="{574B2A53-2D30-4236-8BFE-816261F4D3BC}" type="presOf" srcId="{A40E1387-7467-4159-B838-1447BD5D5B48}" destId="{1BD23BAB-06CE-430E-B98F-89E9DA2049B5}" srcOrd="1" destOrd="0" presId="urn:microsoft.com/office/officeart/2008/layout/NameandTitleOrganizationalChart"/>
    <dgm:cxn modelId="{980BD700-B8F7-4CF1-9FE4-8EE77A77D940}" type="presOf" srcId="{ACA8704F-81AE-45CB-AE48-22A4BF6C809B}" destId="{8CEFFD2E-62BA-4C61-8B68-B241112B0C76}" srcOrd="0" destOrd="0" presId="urn:microsoft.com/office/officeart/2008/layout/NameandTitleOrganizationalChart"/>
    <dgm:cxn modelId="{14ED6C4F-44E6-4BC6-8F6B-0B585142C517}" srcId="{C1892606-DCC9-4E2C-BB15-F4F2E43219A9}" destId="{CA31FC68-1EC7-4960-9D36-C022DE07E13A}" srcOrd="0" destOrd="0" parTransId="{86CF8FA7-34D1-418C-AFDE-09B2D6B74431}" sibTransId="{25E55D59-C822-4595-A623-67DE10ED2024}"/>
    <dgm:cxn modelId="{D4DBF63A-39C1-4912-B0CA-1DBC5D965701}" type="presParOf" srcId="{9AA3AFED-3ADC-44EE-B8E0-6E52B36147EE}" destId="{9D10321C-4B28-49D9-A03E-7C6A17F16542}" srcOrd="0" destOrd="0" presId="urn:microsoft.com/office/officeart/2008/layout/NameandTitleOrganizationalChart"/>
    <dgm:cxn modelId="{BEEA995C-7322-42D7-96AA-6839059A904F}" type="presParOf" srcId="{9D10321C-4B28-49D9-A03E-7C6A17F16542}" destId="{380F8288-A203-48ED-9F9F-59CBD8EA043B}" srcOrd="0" destOrd="0" presId="urn:microsoft.com/office/officeart/2008/layout/NameandTitleOrganizationalChart"/>
    <dgm:cxn modelId="{BBDAB511-AE33-455A-ABFB-8976EA654E38}" type="presParOf" srcId="{380F8288-A203-48ED-9F9F-59CBD8EA043B}" destId="{963CC75C-8F34-4C98-9098-16F1C99CE93C}" srcOrd="0" destOrd="0" presId="urn:microsoft.com/office/officeart/2008/layout/NameandTitleOrganizationalChart"/>
    <dgm:cxn modelId="{A9CEB5E4-08CC-4766-A9AF-2DD76AE54150}" type="presParOf" srcId="{380F8288-A203-48ED-9F9F-59CBD8EA043B}" destId="{AF84E5DB-F7BF-40A6-9C8A-5F6CF0690D35}" srcOrd="1" destOrd="0" presId="urn:microsoft.com/office/officeart/2008/layout/NameandTitleOrganizationalChart"/>
    <dgm:cxn modelId="{8DBADD52-A16B-4C74-843A-8035719B8616}" type="presParOf" srcId="{380F8288-A203-48ED-9F9F-59CBD8EA043B}" destId="{35DBCA49-301B-4F7E-B6E7-01820341F6E8}" srcOrd="2" destOrd="0" presId="urn:microsoft.com/office/officeart/2008/layout/NameandTitleOrganizationalChart"/>
    <dgm:cxn modelId="{663D02EC-7258-4D2D-9A36-8325C6FECE83}" type="presParOf" srcId="{9D10321C-4B28-49D9-A03E-7C6A17F16542}" destId="{DDF34AD4-9130-4ECA-A679-86AB476BDFFD}" srcOrd="1" destOrd="0" presId="urn:microsoft.com/office/officeart/2008/layout/NameandTitleOrganizationalChart"/>
    <dgm:cxn modelId="{7342FFD4-0F54-407E-B6BC-67D32B842524}" type="presParOf" srcId="{DDF34AD4-9130-4ECA-A679-86AB476BDFFD}" destId="{5BF903E0-F2AF-47D0-B6A9-F56C8AC6A2EA}" srcOrd="0" destOrd="0" presId="urn:microsoft.com/office/officeart/2008/layout/NameandTitleOrganizationalChart"/>
    <dgm:cxn modelId="{1192C69A-832D-4322-8568-EED33D7D01C1}" type="presParOf" srcId="{DDF34AD4-9130-4ECA-A679-86AB476BDFFD}" destId="{381FDF1C-2F91-4481-9F03-ACB706B58454}" srcOrd="1" destOrd="0" presId="urn:microsoft.com/office/officeart/2008/layout/NameandTitleOrganizationalChart"/>
    <dgm:cxn modelId="{5D61CA34-2303-4E2F-A805-3CCE2DED321D}" type="presParOf" srcId="{381FDF1C-2F91-4481-9F03-ACB706B58454}" destId="{F5306726-EE9A-413E-9FFA-4349A66E032A}" srcOrd="0" destOrd="0" presId="urn:microsoft.com/office/officeart/2008/layout/NameandTitleOrganizationalChart"/>
    <dgm:cxn modelId="{6AE13AD4-E437-45AE-B8B3-3818EB8060C5}" type="presParOf" srcId="{F5306726-EE9A-413E-9FFA-4349A66E032A}" destId="{1DB9BD13-E319-4AE4-BCBF-EFF2695AFFF1}" srcOrd="0" destOrd="0" presId="urn:microsoft.com/office/officeart/2008/layout/NameandTitleOrganizationalChart"/>
    <dgm:cxn modelId="{F870B7AF-A30E-4295-BB0A-FE7725E47D66}" type="presParOf" srcId="{F5306726-EE9A-413E-9FFA-4349A66E032A}" destId="{DE9D0BC8-2221-4A35-AA5A-F1AB337F128B}" srcOrd="1" destOrd="0" presId="urn:microsoft.com/office/officeart/2008/layout/NameandTitleOrganizationalChart"/>
    <dgm:cxn modelId="{40A87930-BE02-4B2F-94C5-8246EAAAB8D4}" type="presParOf" srcId="{F5306726-EE9A-413E-9FFA-4349A66E032A}" destId="{1BD23BAB-06CE-430E-B98F-89E9DA2049B5}" srcOrd="2" destOrd="0" presId="urn:microsoft.com/office/officeart/2008/layout/NameandTitleOrganizationalChart"/>
    <dgm:cxn modelId="{6B62CB64-DFDB-4AC5-87D7-37A1C9AC5232}" type="presParOf" srcId="{381FDF1C-2F91-4481-9F03-ACB706B58454}" destId="{363986EE-B1C6-412E-9C6D-212108F0587C}" srcOrd="1" destOrd="0" presId="urn:microsoft.com/office/officeart/2008/layout/NameandTitleOrganizationalChart"/>
    <dgm:cxn modelId="{19419C88-A225-40FD-A5B3-4EB482D878A2}" type="presParOf" srcId="{381FDF1C-2F91-4481-9F03-ACB706B58454}" destId="{91665E2E-476F-4AF4-A008-61F18091F2CE}" srcOrd="2" destOrd="0" presId="urn:microsoft.com/office/officeart/2008/layout/NameandTitleOrganizationalChart"/>
    <dgm:cxn modelId="{83A86A32-A0CF-458A-A54D-60EF85959A53}" type="presParOf" srcId="{DDF34AD4-9130-4ECA-A679-86AB476BDFFD}" destId="{01916A06-2986-4A14-B327-4102BF5B2B3B}" srcOrd="2" destOrd="0" presId="urn:microsoft.com/office/officeart/2008/layout/NameandTitleOrganizationalChart"/>
    <dgm:cxn modelId="{825306AC-1356-458A-A3AC-60BA8060A66C}" type="presParOf" srcId="{DDF34AD4-9130-4ECA-A679-86AB476BDFFD}" destId="{8BE1993C-9C80-441A-9416-CF1DA8B828F7}" srcOrd="3" destOrd="0" presId="urn:microsoft.com/office/officeart/2008/layout/NameandTitleOrganizationalChart"/>
    <dgm:cxn modelId="{61C5BD08-C3D7-416B-9218-5B6861D0BB8A}" type="presParOf" srcId="{8BE1993C-9C80-441A-9416-CF1DA8B828F7}" destId="{6028254C-AF7C-4541-AE44-A10714DD849F}" srcOrd="0" destOrd="0" presId="urn:microsoft.com/office/officeart/2008/layout/NameandTitleOrganizationalChart"/>
    <dgm:cxn modelId="{7D289FAF-D74A-4500-A4C4-3172130EE2F2}" type="presParOf" srcId="{6028254C-AF7C-4541-AE44-A10714DD849F}" destId="{4BCC64EA-FD5C-4139-B374-59461BFE44F2}" srcOrd="0" destOrd="0" presId="urn:microsoft.com/office/officeart/2008/layout/NameandTitleOrganizationalChart"/>
    <dgm:cxn modelId="{CCA349B9-3393-490A-9C2F-F40E3A0EC3D4}" type="presParOf" srcId="{6028254C-AF7C-4541-AE44-A10714DD849F}" destId="{52A07E31-BAE3-4719-9F19-9263A8B8252E}" srcOrd="1" destOrd="0" presId="urn:microsoft.com/office/officeart/2008/layout/NameandTitleOrganizationalChart"/>
    <dgm:cxn modelId="{63CD3CB1-B4A9-4BB2-8833-D65296538FBD}" type="presParOf" srcId="{6028254C-AF7C-4541-AE44-A10714DD849F}" destId="{A9584644-8BA0-4EF7-B99F-2D845E0E8CAD}" srcOrd="2" destOrd="0" presId="urn:microsoft.com/office/officeart/2008/layout/NameandTitleOrganizationalChart"/>
    <dgm:cxn modelId="{133876E5-2D7B-492B-A861-3A6C4231850E}" type="presParOf" srcId="{8BE1993C-9C80-441A-9416-CF1DA8B828F7}" destId="{C14F4B7E-2948-4813-B458-C3BCF555F82B}" srcOrd="1" destOrd="0" presId="urn:microsoft.com/office/officeart/2008/layout/NameandTitleOrganizationalChart"/>
    <dgm:cxn modelId="{D9C929F7-0EE8-4F2B-94CF-A6BE694AEA56}" type="presParOf" srcId="{8BE1993C-9C80-441A-9416-CF1DA8B828F7}" destId="{6F296510-30EC-4849-85E3-B2B1AFDD8C34}" srcOrd="2" destOrd="0" presId="urn:microsoft.com/office/officeart/2008/layout/NameandTitleOrganizationalChart"/>
    <dgm:cxn modelId="{31CE6307-BECB-4348-99E9-873026EEEB5B}" type="presParOf" srcId="{DDF34AD4-9130-4ECA-A679-86AB476BDFFD}" destId="{BFB57E45-B110-45C0-ABAF-A20A0B76CBD3}" srcOrd="4" destOrd="0" presId="urn:microsoft.com/office/officeart/2008/layout/NameandTitleOrganizationalChart"/>
    <dgm:cxn modelId="{F83AF320-CAF0-4AAA-B681-EA59A359A9F3}" type="presParOf" srcId="{DDF34AD4-9130-4ECA-A679-86AB476BDFFD}" destId="{51A0D77F-ED5D-47AB-97F6-49EC5600AC0D}" srcOrd="5" destOrd="0" presId="urn:microsoft.com/office/officeart/2008/layout/NameandTitleOrganizationalChart"/>
    <dgm:cxn modelId="{107CF7E6-BF44-411D-B5CB-CA0D05BA9A1A}" type="presParOf" srcId="{51A0D77F-ED5D-47AB-97F6-49EC5600AC0D}" destId="{731D4F74-5424-49C0-B369-C8249A2EDA8B}" srcOrd="0" destOrd="0" presId="urn:microsoft.com/office/officeart/2008/layout/NameandTitleOrganizationalChart"/>
    <dgm:cxn modelId="{A5FDB0D2-C8E5-49B9-AAF8-5A014367AA65}" type="presParOf" srcId="{731D4F74-5424-49C0-B369-C8249A2EDA8B}" destId="{8CEFFD2E-62BA-4C61-8B68-B241112B0C76}" srcOrd="0" destOrd="0" presId="urn:microsoft.com/office/officeart/2008/layout/NameandTitleOrganizationalChart"/>
    <dgm:cxn modelId="{4FF4855D-DB6F-46C1-A0BC-57DE4D6B2789}" type="presParOf" srcId="{731D4F74-5424-49C0-B369-C8249A2EDA8B}" destId="{93D8C9B1-7C59-459A-A394-F1FBC7051B8D}" srcOrd="1" destOrd="0" presId="urn:microsoft.com/office/officeart/2008/layout/NameandTitleOrganizationalChart"/>
    <dgm:cxn modelId="{D32D1D74-9D07-43F7-A97E-10EDCFF9715B}" type="presParOf" srcId="{731D4F74-5424-49C0-B369-C8249A2EDA8B}" destId="{4F358249-5FE6-44B3-AC50-4503ECD3ED9E}" srcOrd="2" destOrd="0" presId="urn:microsoft.com/office/officeart/2008/layout/NameandTitleOrganizationalChart"/>
    <dgm:cxn modelId="{02CD640B-7C72-4F7F-B931-35A59BE928E5}" type="presParOf" srcId="{51A0D77F-ED5D-47AB-97F6-49EC5600AC0D}" destId="{6F174EBC-4A6C-41A8-8D04-272DB93D5BAE}" srcOrd="1" destOrd="0" presId="urn:microsoft.com/office/officeart/2008/layout/NameandTitleOrganizationalChart"/>
    <dgm:cxn modelId="{FE54D532-C140-4B58-8971-2FD4E4BA237D}" type="presParOf" srcId="{51A0D77F-ED5D-47AB-97F6-49EC5600AC0D}" destId="{F944D7BE-E3CD-49A3-9754-1056590A8905}" srcOrd="2" destOrd="0" presId="urn:microsoft.com/office/officeart/2008/layout/NameandTitleOrganizationalChart"/>
    <dgm:cxn modelId="{67C958C5-B2CC-4446-9BC7-BEE5B6AEA5C3}" type="presParOf" srcId="{9D10321C-4B28-49D9-A03E-7C6A17F16542}" destId="{EF51713A-9386-43CE-ADB2-C0B0C83F9C8C}" srcOrd="2" destOrd="0" presId="urn:microsoft.com/office/officeart/2008/layout/NameandTitleOrganizationalChart"/>
    <dgm:cxn modelId="{C278C4A0-627C-41B9-A2E3-02897190771B}" type="presParOf" srcId="{EF51713A-9386-43CE-ADB2-C0B0C83F9C8C}" destId="{DFFC488D-AEC4-45AF-B21E-F40C3DFAD446}" srcOrd="0" destOrd="0" presId="urn:microsoft.com/office/officeart/2008/layout/NameandTitleOrganizationalChart"/>
    <dgm:cxn modelId="{BF9BECB0-8578-4E94-ADC8-7E5E48612777}" type="presParOf" srcId="{EF51713A-9386-43CE-ADB2-C0B0C83F9C8C}" destId="{3FD51925-E5AF-43C7-B9BF-698029C64A6F}" srcOrd="1" destOrd="0" presId="urn:microsoft.com/office/officeart/2008/layout/NameandTitleOrganizationalChart"/>
    <dgm:cxn modelId="{4C07135D-3169-4650-97DB-7A54DB7676C5}" type="presParOf" srcId="{3FD51925-E5AF-43C7-B9BF-698029C64A6F}" destId="{812CD5D7-D9F3-43E8-A80D-36DB854E609B}" srcOrd="0" destOrd="0" presId="urn:microsoft.com/office/officeart/2008/layout/NameandTitleOrganizationalChart"/>
    <dgm:cxn modelId="{12C51690-1A48-482B-B1B6-8A3BE1F47E1A}" type="presParOf" srcId="{812CD5D7-D9F3-43E8-A80D-36DB854E609B}" destId="{9A51E048-18A0-42EC-A597-8A1C4CB8D81A}" srcOrd="0" destOrd="0" presId="urn:microsoft.com/office/officeart/2008/layout/NameandTitleOrganizationalChart"/>
    <dgm:cxn modelId="{8B23DC12-2841-49BC-8773-4C9CC2C8CC91}" type="presParOf" srcId="{812CD5D7-D9F3-43E8-A80D-36DB854E609B}" destId="{E0CEC22B-C833-445A-BDC7-B645E5EA8D90}" srcOrd="1" destOrd="0" presId="urn:microsoft.com/office/officeart/2008/layout/NameandTitleOrganizationalChart"/>
    <dgm:cxn modelId="{752A6004-5181-4100-9313-D93D332E71FB}" type="presParOf" srcId="{812CD5D7-D9F3-43E8-A80D-36DB854E609B}" destId="{060898CC-FAD6-4AAF-8A37-6530234BC872}" srcOrd="2" destOrd="0" presId="urn:microsoft.com/office/officeart/2008/layout/NameandTitleOrganizationalChart"/>
    <dgm:cxn modelId="{FE4D2776-065E-480A-8EBE-EDD9F4DDDEEC}" type="presParOf" srcId="{3FD51925-E5AF-43C7-B9BF-698029C64A6F}" destId="{F35A493B-0CD7-499B-9B96-83944B3F50AC}" srcOrd="1" destOrd="0" presId="urn:microsoft.com/office/officeart/2008/layout/NameandTitleOrganizationalChart"/>
    <dgm:cxn modelId="{DD65FC33-0DBD-4CBA-A73C-98CCAAD9630E}" type="presParOf" srcId="{3FD51925-E5AF-43C7-B9BF-698029C64A6F}" destId="{80051843-53D1-4959-984B-55EC116FBC93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FC488D-AEC4-45AF-B21E-F40C3DFAD446}">
      <dsp:nvSpPr>
        <dsp:cNvPr id="0" name=""/>
        <dsp:cNvSpPr/>
      </dsp:nvSpPr>
      <dsp:spPr>
        <a:xfrm>
          <a:off x="2753685" y="896911"/>
          <a:ext cx="1079169" cy="1097035"/>
        </a:xfrm>
        <a:custGeom>
          <a:avLst/>
          <a:gdLst/>
          <a:ahLst/>
          <a:cxnLst/>
          <a:rect l="0" t="0" r="0" b="0"/>
          <a:pathLst>
            <a:path>
              <a:moveTo>
                <a:pt x="1079169" y="0"/>
              </a:moveTo>
              <a:lnTo>
                <a:pt x="1079169" y="1097035"/>
              </a:lnTo>
              <a:lnTo>
                <a:pt x="0" y="109703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B57E45-B110-45C0-ABAF-A20A0B76CBD3}">
      <dsp:nvSpPr>
        <dsp:cNvPr id="0" name=""/>
        <dsp:cNvSpPr/>
      </dsp:nvSpPr>
      <dsp:spPr>
        <a:xfrm>
          <a:off x="3832854" y="896911"/>
          <a:ext cx="2803564" cy="21598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50840"/>
              </a:lnTo>
              <a:lnTo>
                <a:pt x="2803564" y="1950840"/>
              </a:lnTo>
              <a:lnTo>
                <a:pt x="2803564" y="215986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916A06-2986-4A14-B327-4102BF5B2B3B}">
      <dsp:nvSpPr>
        <dsp:cNvPr id="0" name=""/>
        <dsp:cNvSpPr/>
      </dsp:nvSpPr>
      <dsp:spPr>
        <a:xfrm>
          <a:off x="3760192" y="896911"/>
          <a:ext cx="91440" cy="2159868"/>
        </a:xfrm>
        <a:custGeom>
          <a:avLst/>
          <a:gdLst/>
          <a:ahLst/>
          <a:cxnLst/>
          <a:rect l="0" t="0" r="0" b="0"/>
          <a:pathLst>
            <a:path>
              <a:moveTo>
                <a:pt x="72661" y="0"/>
              </a:moveTo>
              <a:lnTo>
                <a:pt x="72661" y="1950840"/>
              </a:lnTo>
              <a:lnTo>
                <a:pt x="45720" y="1950840"/>
              </a:lnTo>
              <a:lnTo>
                <a:pt x="45720" y="215986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F903E0-F2AF-47D0-B6A9-F56C8AC6A2EA}">
      <dsp:nvSpPr>
        <dsp:cNvPr id="0" name=""/>
        <dsp:cNvSpPr/>
      </dsp:nvSpPr>
      <dsp:spPr>
        <a:xfrm>
          <a:off x="1026045" y="896911"/>
          <a:ext cx="2806808" cy="2159868"/>
        </a:xfrm>
        <a:custGeom>
          <a:avLst/>
          <a:gdLst/>
          <a:ahLst/>
          <a:cxnLst/>
          <a:rect l="0" t="0" r="0" b="0"/>
          <a:pathLst>
            <a:path>
              <a:moveTo>
                <a:pt x="2806808" y="0"/>
              </a:moveTo>
              <a:lnTo>
                <a:pt x="2806808" y="1950840"/>
              </a:lnTo>
              <a:lnTo>
                <a:pt x="0" y="1950840"/>
              </a:lnTo>
              <a:lnTo>
                <a:pt x="0" y="215986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3CC75C-8F34-4C98-9098-16F1C99CE93C}">
      <dsp:nvSpPr>
        <dsp:cNvPr id="0" name=""/>
        <dsp:cNvSpPr/>
      </dsp:nvSpPr>
      <dsp:spPr>
        <a:xfrm>
          <a:off x="2967741" y="1077"/>
          <a:ext cx="1730225" cy="8958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2641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Duty Engineer</a:t>
          </a:r>
        </a:p>
      </dsp:txBody>
      <dsp:txXfrm>
        <a:off x="2967741" y="1077"/>
        <a:ext cx="1730225" cy="895834"/>
      </dsp:txXfrm>
    </dsp:sp>
    <dsp:sp modelId="{AF84E5DB-F7BF-40A6-9C8A-5F6CF0690D35}">
      <dsp:nvSpPr>
        <dsp:cNvPr id="0" name=""/>
        <dsp:cNvSpPr/>
      </dsp:nvSpPr>
      <dsp:spPr>
        <a:xfrm>
          <a:off x="2149706" y="566312"/>
          <a:ext cx="3885362" cy="56166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Crash investigation and control as required</a:t>
          </a:r>
        </a:p>
      </dsp:txBody>
      <dsp:txXfrm>
        <a:off x="2149706" y="566312"/>
        <a:ext cx="3885362" cy="561661"/>
      </dsp:txXfrm>
    </dsp:sp>
    <dsp:sp modelId="{1DB9BD13-E319-4AE4-BCBF-EFF2695AFFF1}">
      <dsp:nvSpPr>
        <dsp:cNvPr id="0" name=""/>
        <dsp:cNvSpPr/>
      </dsp:nvSpPr>
      <dsp:spPr>
        <a:xfrm>
          <a:off x="160932" y="3056780"/>
          <a:ext cx="1730225" cy="8958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2641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Leading Hand/Supervisor</a:t>
          </a:r>
        </a:p>
      </dsp:txBody>
      <dsp:txXfrm>
        <a:off x="160932" y="3056780"/>
        <a:ext cx="1730225" cy="895834"/>
      </dsp:txXfrm>
    </dsp:sp>
    <dsp:sp modelId="{DE9D0BC8-2221-4A35-AA5A-F1AB337F128B}">
      <dsp:nvSpPr>
        <dsp:cNvPr id="0" name=""/>
        <dsp:cNvSpPr/>
      </dsp:nvSpPr>
      <dsp:spPr>
        <a:xfrm>
          <a:off x="208329" y="3734039"/>
          <a:ext cx="2154499" cy="33761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Control of Crew</a:t>
          </a:r>
        </a:p>
      </dsp:txBody>
      <dsp:txXfrm>
        <a:off x="208329" y="3734039"/>
        <a:ext cx="2154499" cy="337613"/>
      </dsp:txXfrm>
    </dsp:sp>
    <dsp:sp modelId="{4BCC64EA-FD5C-4139-B374-59461BFE44F2}">
      <dsp:nvSpPr>
        <dsp:cNvPr id="0" name=""/>
        <dsp:cNvSpPr/>
      </dsp:nvSpPr>
      <dsp:spPr>
        <a:xfrm>
          <a:off x="2940799" y="3056780"/>
          <a:ext cx="1730225" cy="8958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2641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STMS</a:t>
          </a:r>
        </a:p>
      </dsp:txBody>
      <dsp:txXfrm>
        <a:off x="2940799" y="3056780"/>
        <a:ext cx="1730225" cy="895834"/>
      </dsp:txXfrm>
    </dsp:sp>
    <dsp:sp modelId="{52A07E31-BAE3-4719-9F19-9263A8B8252E}">
      <dsp:nvSpPr>
        <dsp:cNvPr id="0" name=""/>
        <dsp:cNvSpPr/>
      </dsp:nvSpPr>
      <dsp:spPr>
        <a:xfrm>
          <a:off x="2780885" y="3673777"/>
          <a:ext cx="2569120" cy="45813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TTM and outer cordon</a:t>
          </a:r>
        </a:p>
      </dsp:txBody>
      <dsp:txXfrm>
        <a:off x="2780885" y="3673777"/>
        <a:ext cx="2569120" cy="458138"/>
      </dsp:txXfrm>
    </dsp:sp>
    <dsp:sp modelId="{8CEFFD2E-62BA-4C61-8B68-B241112B0C76}">
      <dsp:nvSpPr>
        <dsp:cNvPr id="0" name=""/>
        <dsp:cNvSpPr/>
      </dsp:nvSpPr>
      <dsp:spPr>
        <a:xfrm>
          <a:off x="5771305" y="3056780"/>
          <a:ext cx="1730225" cy="8958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2641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External Specialised Resource</a:t>
          </a:r>
        </a:p>
      </dsp:txBody>
      <dsp:txXfrm>
        <a:off x="5771305" y="3056780"/>
        <a:ext cx="1730225" cy="895834"/>
      </dsp:txXfrm>
    </dsp:sp>
    <dsp:sp modelId="{93D8C9B1-7C59-459A-A394-F1FBC7051B8D}">
      <dsp:nvSpPr>
        <dsp:cNvPr id="0" name=""/>
        <dsp:cNvSpPr/>
      </dsp:nvSpPr>
      <dsp:spPr>
        <a:xfrm>
          <a:off x="5768062" y="3734039"/>
          <a:ext cx="2255780" cy="33761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Resource operation</a:t>
          </a:r>
        </a:p>
      </dsp:txBody>
      <dsp:txXfrm>
        <a:off x="5768062" y="3734039"/>
        <a:ext cx="2255780" cy="337613"/>
      </dsp:txXfrm>
    </dsp:sp>
    <dsp:sp modelId="{9A51E048-18A0-42EC-A597-8A1C4CB8D81A}">
      <dsp:nvSpPr>
        <dsp:cNvPr id="0" name=""/>
        <dsp:cNvSpPr/>
      </dsp:nvSpPr>
      <dsp:spPr>
        <a:xfrm>
          <a:off x="1023459" y="1546029"/>
          <a:ext cx="1730225" cy="8958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2641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TIM</a:t>
          </a:r>
        </a:p>
      </dsp:txBody>
      <dsp:txXfrm>
        <a:off x="1023459" y="1546029"/>
        <a:ext cx="1730225" cy="895834"/>
      </dsp:txXfrm>
    </dsp:sp>
    <dsp:sp modelId="{E0CEC22B-C833-445A-BDC7-B645E5EA8D90}">
      <dsp:nvSpPr>
        <dsp:cNvPr id="0" name=""/>
        <dsp:cNvSpPr/>
      </dsp:nvSpPr>
      <dsp:spPr>
        <a:xfrm>
          <a:off x="147099" y="2145466"/>
          <a:ext cx="3470508" cy="49325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Site Control and Reporting to ATOC</a:t>
          </a:r>
        </a:p>
      </dsp:txBody>
      <dsp:txXfrm>
        <a:off x="147099" y="2145466"/>
        <a:ext cx="3470508" cy="4932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9557B-970B-4D14-8422-83EAF32FE2AB}" type="datetimeFigureOut">
              <a:rPr lang="en-US" smtClean="0"/>
              <a:t>5/10/2018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350EC2-7EFF-4D68-8464-801EEE540D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611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DCCBF-19E9-49F9-9C7A-32B894659223}" type="datetimeFigureOut">
              <a:rPr lang="en-NZ" smtClean="0"/>
              <a:t>10/05/2018</a:t>
            </a:fld>
            <a:endParaRPr lang="en-NZ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EBB95E-6BA1-40DA-971F-BDD78C4BBBF1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270842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3825" y="768350"/>
            <a:ext cx="4506913" cy="25352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92860" y="3670517"/>
            <a:ext cx="6096843" cy="6398261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622"/>
              </a:spcBef>
            </a:pPr>
            <a:r>
              <a:rPr lang="en-NZ" sz="2100" b="1" dirty="0">
                <a:cs typeface="Lucida Sans Unicode" pitchFamily="34" charset="0"/>
              </a:rPr>
              <a:t>CIMS Roles - WHO??</a:t>
            </a:r>
          </a:p>
          <a:p>
            <a:pPr marL="355327" indent="-355327">
              <a:spcBef>
                <a:spcPts val="622"/>
              </a:spcBef>
              <a:buFont typeface="Courier New" pitchFamily="49" charset="0"/>
              <a:buChar char="o"/>
            </a:pPr>
            <a:r>
              <a:rPr lang="en-NZ" sz="2100" dirty="0">
                <a:cs typeface="Lucida Sans Unicode" pitchFamily="34" charset="0"/>
              </a:rPr>
              <a:t>Incident Controller – Hierarchy (Operational/Tactical/Strategic)</a:t>
            </a:r>
          </a:p>
          <a:p>
            <a:pPr marL="355327" indent="-355327">
              <a:spcBef>
                <a:spcPts val="622"/>
              </a:spcBef>
              <a:buFont typeface="Courier New" pitchFamily="49" charset="0"/>
              <a:buChar char="o"/>
            </a:pPr>
            <a:r>
              <a:rPr lang="en-NZ" sz="2100" dirty="0">
                <a:cs typeface="Lucida Sans Unicode" pitchFamily="34" charset="0"/>
              </a:rPr>
              <a:t>Planning &amp; Intelligence – Asset Management Inspections</a:t>
            </a:r>
          </a:p>
          <a:p>
            <a:pPr marL="355327" indent="-355327">
              <a:spcBef>
                <a:spcPts val="622"/>
              </a:spcBef>
              <a:buFont typeface="Courier New" pitchFamily="49" charset="0"/>
              <a:buChar char="o"/>
            </a:pPr>
            <a:r>
              <a:rPr lang="en-NZ" sz="2100" dirty="0">
                <a:cs typeface="Lucida Sans Unicode" pitchFamily="34" charset="0"/>
              </a:rPr>
              <a:t>Operations – on the ground</a:t>
            </a:r>
          </a:p>
          <a:p>
            <a:pPr marL="355327" indent="-355327">
              <a:spcBef>
                <a:spcPts val="622"/>
              </a:spcBef>
              <a:buFont typeface="Courier New" pitchFamily="49" charset="0"/>
              <a:buChar char="o"/>
            </a:pPr>
            <a:r>
              <a:rPr lang="en-NZ" sz="2100" dirty="0">
                <a:cs typeface="Lucida Sans Unicode" pitchFamily="34" charset="0"/>
              </a:rPr>
              <a:t>Logistics - resources</a:t>
            </a:r>
          </a:p>
          <a:p>
            <a:pPr marL="355327" indent="-355327">
              <a:spcBef>
                <a:spcPts val="622"/>
              </a:spcBef>
              <a:buFont typeface="Courier New" pitchFamily="49" charset="0"/>
              <a:buChar char="o"/>
            </a:pPr>
            <a:r>
              <a:rPr lang="en-NZ" sz="2100" dirty="0">
                <a:cs typeface="Lucida Sans Unicode" pitchFamily="34" charset="0"/>
              </a:rPr>
              <a:t>Additional Support Services (No photos)</a:t>
            </a:r>
          </a:p>
          <a:p>
            <a:pPr marL="829095" lvl="1" indent="-355327">
              <a:spcBef>
                <a:spcPts val="622"/>
              </a:spcBef>
              <a:buFont typeface="Courier New" pitchFamily="49" charset="0"/>
              <a:buChar char="o"/>
            </a:pPr>
            <a:r>
              <a:rPr lang="en-NZ" sz="2100" dirty="0">
                <a:cs typeface="Lucida Sans Unicode" pitchFamily="34" charset="0"/>
              </a:rPr>
              <a:t>Communications Manager</a:t>
            </a:r>
          </a:p>
          <a:p>
            <a:pPr marL="829095" lvl="1" indent="-355327">
              <a:spcBef>
                <a:spcPts val="622"/>
              </a:spcBef>
              <a:buFont typeface="Courier New" pitchFamily="49" charset="0"/>
              <a:buChar char="o"/>
            </a:pPr>
            <a:r>
              <a:rPr lang="en-NZ" sz="2100" dirty="0">
                <a:cs typeface="Lucida Sans Unicode" pitchFamily="34" charset="0"/>
              </a:rPr>
              <a:t>Welfare Manager</a:t>
            </a:r>
          </a:p>
          <a:p>
            <a:pPr marL="829095" lvl="1" indent="-355327">
              <a:spcBef>
                <a:spcPts val="622"/>
              </a:spcBef>
              <a:buFont typeface="Courier New" pitchFamily="49" charset="0"/>
              <a:buChar char="o"/>
            </a:pPr>
            <a:r>
              <a:rPr lang="en-NZ" sz="2100" dirty="0">
                <a:cs typeface="Lucida Sans Unicode" pitchFamily="34" charset="0"/>
              </a:rPr>
              <a:t>Safety Manager</a:t>
            </a:r>
          </a:p>
          <a:p>
            <a:pPr marL="829095" lvl="1" indent="-355327">
              <a:spcBef>
                <a:spcPts val="622"/>
              </a:spcBef>
              <a:buFont typeface="Courier New" pitchFamily="49" charset="0"/>
              <a:buChar char="o"/>
            </a:pPr>
            <a:r>
              <a:rPr lang="en-NZ" sz="2100" dirty="0">
                <a:cs typeface="Lucida Sans Unicode" pitchFamily="34" charset="0"/>
              </a:rPr>
              <a:t>Other resources - Catering, Supplies, etc.. 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0C749-ACE6-44C9-8144-493519455777}" type="slidenum">
              <a:rPr lang="en-NZ" smtClean="0"/>
              <a:t>35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248363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506" y="475488"/>
            <a:ext cx="11505805" cy="1426464"/>
          </a:xfrm>
        </p:spPr>
        <p:txBody>
          <a:bodyPr anchor="b"/>
          <a:lstStyle>
            <a:lvl1pPr algn="l"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2738" y="1920240"/>
            <a:ext cx="11501573" cy="48006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9AA71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Line 11"/>
          <p:cNvSpPr>
            <a:spLocks noChangeShapeType="1"/>
          </p:cNvSpPr>
          <p:nvPr userDrawn="1"/>
        </p:nvSpPr>
        <p:spPr bwMode="auto">
          <a:xfrm>
            <a:off x="406401" y="475488"/>
            <a:ext cx="1536700" cy="0"/>
          </a:xfrm>
          <a:prstGeom prst="line">
            <a:avLst/>
          </a:prstGeom>
          <a:noFill/>
          <a:ln w="38100">
            <a:solidFill>
              <a:srgbClr val="00456A"/>
            </a:solidFill>
            <a:round/>
            <a:headEnd/>
            <a:tailEnd/>
          </a:ln>
        </p:spPr>
        <p:txBody>
          <a:bodyPr/>
          <a:lstStyle/>
          <a:p>
            <a:endParaRPr lang="en-US" sz="1800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06400" y="2658533"/>
            <a:ext cx="11379200" cy="3013414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28014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42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7095" y="475488"/>
            <a:ext cx="11507216" cy="1426464"/>
          </a:xfrm>
        </p:spPr>
        <p:txBody>
          <a:bodyPr anchor="b"/>
          <a:lstStyle>
            <a:lvl1pPr algn="l"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9794" y="1920240"/>
            <a:ext cx="11494516" cy="46101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9AA71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Line 11"/>
          <p:cNvSpPr>
            <a:spLocks noChangeShapeType="1"/>
          </p:cNvSpPr>
          <p:nvPr userDrawn="1"/>
        </p:nvSpPr>
        <p:spPr bwMode="auto">
          <a:xfrm>
            <a:off x="406401" y="475488"/>
            <a:ext cx="1536700" cy="0"/>
          </a:xfrm>
          <a:prstGeom prst="line">
            <a:avLst/>
          </a:prstGeom>
          <a:noFill/>
          <a:ln w="38100">
            <a:solidFill>
              <a:srgbClr val="00456A"/>
            </a:solidFill>
            <a:round/>
            <a:headEnd/>
            <a:tailEnd/>
          </a:ln>
        </p:spPr>
        <p:txBody>
          <a:bodyPr/>
          <a:lstStyle/>
          <a:p>
            <a:endParaRPr lang="en-US" sz="1800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06400" y="2600326"/>
            <a:ext cx="11346688" cy="30716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925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42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832" y="621792"/>
            <a:ext cx="11513769" cy="630936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858768"/>
            <a:ext cx="2694432" cy="20138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2416" y="3858768"/>
            <a:ext cx="2596896" cy="20138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912284" y="3787775"/>
            <a:ext cx="2590800" cy="0"/>
          </a:xfrm>
          <a:prstGeom prst="line">
            <a:avLst/>
          </a:prstGeom>
          <a:ln w="38100">
            <a:solidFill>
              <a:srgbClr val="AFBD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4847167" y="3787775"/>
            <a:ext cx="2592917" cy="0"/>
          </a:xfrm>
          <a:prstGeom prst="line">
            <a:avLst/>
          </a:prstGeom>
          <a:ln w="38100">
            <a:solidFill>
              <a:srgbClr val="AFBD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8496300" y="3787775"/>
            <a:ext cx="2592917" cy="0"/>
          </a:xfrm>
          <a:prstGeom prst="line">
            <a:avLst/>
          </a:prstGeom>
          <a:ln w="38100">
            <a:solidFill>
              <a:srgbClr val="AFBD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8" descr="BG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409" b="51682"/>
          <a:stretch>
            <a:fillRect/>
          </a:stretch>
        </p:blipFill>
        <p:spPr bwMode="auto">
          <a:xfrm>
            <a:off x="390881" y="260351"/>
            <a:ext cx="11394720" cy="21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ontent Placeholder 5"/>
          <p:cNvSpPr>
            <a:spLocks noGrp="1"/>
          </p:cNvSpPr>
          <p:nvPr>
            <p:ph sz="quarter" idx="16"/>
          </p:nvPr>
        </p:nvSpPr>
        <p:spPr>
          <a:xfrm>
            <a:off x="8492321" y="3858768"/>
            <a:ext cx="2596896" cy="20138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570033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42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830" y="621792"/>
            <a:ext cx="11513769" cy="630936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7" name="Picture 23" descr="BG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409" b="51682"/>
          <a:stretch>
            <a:fillRect/>
          </a:stretch>
        </p:blipFill>
        <p:spPr bwMode="auto">
          <a:xfrm>
            <a:off x="406400" y="260350"/>
            <a:ext cx="11353800" cy="214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3"/>
          <p:cNvSpPr>
            <a:spLocks noGrp="1"/>
          </p:cNvSpPr>
          <p:nvPr>
            <p:ph sz="quarter" idx="10"/>
          </p:nvPr>
        </p:nvSpPr>
        <p:spPr>
          <a:xfrm>
            <a:off x="283629" y="1628775"/>
            <a:ext cx="11501972" cy="360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6185217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91" userDrawn="1">
          <p15:clr>
            <a:srgbClr val="FBAE40"/>
          </p15:clr>
        </p15:guide>
        <p15:guide id="3" orient="horz" pos="102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07784" y="1398270"/>
            <a:ext cx="4877816" cy="426186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833" y="621792"/>
            <a:ext cx="11513768" cy="630936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3124" y="1627632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Picture 30" descr="BG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409" b="51682"/>
          <a:stretch>
            <a:fillRect/>
          </a:stretch>
        </p:blipFill>
        <p:spPr bwMode="auto">
          <a:xfrm>
            <a:off x="402170" y="260350"/>
            <a:ext cx="11383431" cy="21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3261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830" y="621792"/>
            <a:ext cx="11513769" cy="630936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7" name="Picture 23" descr="BG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409" b="51682"/>
          <a:stretch>
            <a:fillRect/>
          </a:stretch>
        </p:blipFill>
        <p:spPr bwMode="auto">
          <a:xfrm>
            <a:off x="402171" y="260350"/>
            <a:ext cx="11383429" cy="21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26720" y="1725933"/>
            <a:ext cx="11326368" cy="410565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173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26720" y="333375"/>
            <a:ext cx="11326368" cy="53400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961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447" y="475488"/>
            <a:ext cx="11510748" cy="1426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5052" y="2211514"/>
            <a:ext cx="11498432" cy="3579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421217" y="6024563"/>
            <a:ext cx="11377083" cy="0"/>
            <a:chOff x="204" y="3793"/>
            <a:chExt cx="5375" cy="0"/>
          </a:xfrm>
        </p:grpSpPr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204" y="3793"/>
              <a:ext cx="926" cy="0"/>
            </a:xfrm>
            <a:prstGeom prst="line">
              <a:avLst/>
            </a:prstGeom>
            <a:noFill/>
            <a:ln w="9525">
              <a:solidFill>
                <a:srgbClr val="AFBD2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1175" y="3793"/>
              <a:ext cx="4404" cy="0"/>
            </a:xfrm>
            <a:prstGeom prst="line">
              <a:avLst/>
            </a:prstGeom>
            <a:noFill/>
            <a:ln w="9525">
              <a:solidFill>
                <a:srgbClr val="00456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</p:grp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17" y="6334126"/>
            <a:ext cx="3662369" cy="2394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2166" y="6334126"/>
            <a:ext cx="4006135" cy="23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04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5" r:id="rId3"/>
    <p:sldLayoutId id="2147483662" r:id="rId4"/>
    <p:sldLayoutId id="2147483664" r:id="rId5"/>
    <p:sldLayoutId id="2147483673" r:id="rId6"/>
    <p:sldLayoutId id="2147483667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456A"/>
          </a:solidFill>
          <a:latin typeface="Lucida Sans" panose="020B0602030504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i="0" kern="1200">
          <a:solidFill>
            <a:srgbClr val="003366"/>
          </a:solidFill>
          <a:latin typeface="Lucida Sans" panose="020B0602030504090204" pitchFamily="34" charset="0"/>
          <a:ea typeface="+mn-ea"/>
          <a:cs typeface="Lao UI" panose="020B0502040204020203" pitchFamily="34" charset="0"/>
        </a:defRPr>
      </a:lvl1pPr>
      <a:lvl2pPr marL="3429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9AA71D"/>
        </a:buClr>
        <a:buFont typeface="Arial" panose="020B0604020202020204" pitchFamily="34" charset="0"/>
        <a:buChar char="•"/>
        <a:defRPr sz="1800" i="0" kern="1200">
          <a:solidFill>
            <a:srgbClr val="003366"/>
          </a:solidFill>
          <a:latin typeface="Lucida Sans" panose="020B0602030504090204" pitchFamily="34" charset="0"/>
          <a:ea typeface="+mn-ea"/>
          <a:cs typeface="Lao UI" panose="020B0502040204020203" pitchFamily="34" charset="0"/>
        </a:defRPr>
      </a:lvl2pPr>
      <a:lvl3pPr marL="6858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9AA71D"/>
        </a:buClr>
        <a:buFont typeface="Arial" panose="020B0604020202020204" pitchFamily="34" charset="0"/>
        <a:buChar char="•"/>
        <a:defRPr sz="1800" i="0" kern="1200">
          <a:solidFill>
            <a:srgbClr val="003366"/>
          </a:solidFill>
          <a:latin typeface="Lucida Sans" panose="020B0602030504090204" pitchFamily="34" charset="0"/>
          <a:ea typeface="+mn-ea"/>
          <a:cs typeface="Lao UI" panose="020B0502040204020203" pitchFamily="34" charset="0"/>
        </a:defRPr>
      </a:lvl3pPr>
      <a:lvl4pPr marL="10287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9AA71D"/>
        </a:buClr>
        <a:buFont typeface="Arial" panose="020B0604020202020204" pitchFamily="34" charset="0"/>
        <a:buChar char="•"/>
        <a:defRPr sz="1800" i="0" kern="1200">
          <a:solidFill>
            <a:srgbClr val="003366"/>
          </a:solidFill>
          <a:latin typeface="Lucida Sans" panose="020B0602030504090204" pitchFamily="34" charset="0"/>
          <a:ea typeface="+mn-ea"/>
          <a:cs typeface="Lao UI" panose="020B0502040204020203" pitchFamily="34" charset="0"/>
        </a:defRPr>
      </a:lvl4pPr>
      <a:lvl5pPr marL="13716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9AA71D"/>
        </a:buClr>
        <a:buFont typeface="Arial" panose="020B0604020202020204" pitchFamily="34" charset="0"/>
        <a:buChar char="•"/>
        <a:defRPr sz="1800" i="0" kern="1200">
          <a:solidFill>
            <a:srgbClr val="003366"/>
          </a:solidFill>
          <a:latin typeface="Lucida Sans" panose="020B0602030504090204" pitchFamily="34" charset="0"/>
          <a:ea typeface="+mn-ea"/>
          <a:cs typeface="Lao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56" userDrawn="1">
          <p15:clr>
            <a:srgbClr val="F26B43"/>
          </p15:clr>
        </p15:guide>
        <p15:guide id="3" pos="742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62247" y="519953"/>
            <a:ext cx="11829753" cy="563493"/>
          </a:xfrm>
        </p:spPr>
        <p:txBody>
          <a:bodyPr>
            <a:noAutofit/>
          </a:bodyPr>
          <a:lstStyle/>
          <a:p>
            <a:r>
              <a:rPr lang="en-NZ" sz="3200" dirty="0" smtClean="0"/>
              <a:t>Operating a network;  enhancing incident response</a:t>
            </a:r>
            <a:endParaRPr lang="en-NZ" sz="32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57200" y="1083446"/>
            <a:ext cx="8626180" cy="380827"/>
          </a:xfrm>
        </p:spPr>
        <p:txBody>
          <a:bodyPr>
            <a:normAutofit/>
          </a:bodyPr>
          <a:lstStyle/>
          <a:p>
            <a:r>
              <a:rPr lang="en-NZ" dirty="0" smtClean="0"/>
              <a:t>We help New Zealand grow by keeping Auckland moving.</a:t>
            </a:r>
          </a:p>
          <a:p>
            <a:endParaRPr lang="en-NZ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-90" t="11433" r="1080" b="8576"/>
          <a:stretch/>
        </p:blipFill>
        <p:spPr>
          <a:xfrm>
            <a:off x="-80682" y="1425388"/>
            <a:ext cx="12344399" cy="439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8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338" y="370800"/>
            <a:ext cx="8635327" cy="630936"/>
          </a:xfrm>
        </p:spPr>
        <p:txBody>
          <a:bodyPr/>
          <a:lstStyle/>
          <a:p>
            <a:pPr algn="ctr"/>
            <a:r>
              <a:rPr lang="en-US" dirty="0" smtClean="0"/>
              <a:t>Unsecured load</a:t>
            </a:r>
            <a:endParaRPr lang="en-NZ" dirty="0"/>
          </a:p>
        </p:txBody>
      </p:sp>
      <p:pic>
        <p:nvPicPr>
          <p:cNvPr id="7170" name="Picture 2" descr="https://mobileroad.org/data.ashx?type=formphoto&amp;id_event=1519010351431&amp;id_photo=151901035143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37" b="42510"/>
          <a:stretch/>
        </p:blipFill>
        <p:spPr bwMode="auto">
          <a:xfrm>
            <a:off x="-38100" y="1054100"/>
            <a:ext cx="12442825" cy="473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71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778338" y="2536919"/>
            <a:ext cx="8635327" cy="1784162"/>
          </a:xfrm>
        </p:spPr>
        <p:txBody>
          <a:bodyPr>
            <a:noAutofit/>
          </a:bodyPr>
          <a:lstStyle/>
          <a:p>
            <a:pPr algn="ctr"/>
            <a:r>
              <a:rPr lang="en-NZ" sz="6000" dirty="0"/>
              <a:t>Typical Serious Incidents</a:t>
            </a:r>
          </a:p>
        </p:txBody>
      </p:sp>
    </p:spTree>
    <p:extLst>
      <p:ext uri="{BB962C8B-B14F-4D97-AF65-F5344CB8AC3E}">
        <p14:creationId xmlns:p14="http://schemas.microsoft.com/office/powerpoint/2010/main" val="65992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338" y="370800"/>
            <a:ext cx="8635327" cy="630936"/>
          </a:xfrm>
        </p:spPr>
        <p:txBody>
          <a:bodyPr/>
          <a:lstStyle/>
          <a:p>
            <a:pPr algn="ctr"/>
            <a:r>
              <a:rPr lang="en-US" dirty="0" smtClean="0"/>
              <a:t>Asset damage</a:t>
            </a:r>
            <a:endParaRPr lang="en-NZ" dirty="0"/>
          </a:p>
        </p:txBody>
      </p:sp>
      <p:pic>
        <p:nvPicPr>
          <p:cNvPr id="5" name="Content Placeholder 7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" t="10583" r="-205" b="19773"/>
          <a:stretch/>
        </p:blipFill>
        <p:spPr>
          <a:xfrm>
            <a:off x="-168030" y="977900"/>
            <a:ext cx="1239813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27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338" y="370800"/>
            <a:ext cx="8635327" cy="630936"/>
          </a:xfrm>
        </p:spPr>
        <p:txBody>
          <a:bodyPr/>
          <a:lstStyle/>
          <a:p>
            <a:pPr algn="ctr"/>
            <a:r>
              <a:rPr lang="en-US" dirty="0" smtClean="0"/>
              <a:t>Truck Rollovers</a:t>
            </a:r>
            <a:endParaRPr lang="en-NZ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4" t="21963" r="103" b="24811"/>
          <a:stretch/>
        </p:blipFill>
        <p:spPr>
          <a:xfrm>
            <a:off x="-114300" y="979715"/>
            <a:ext cx="12357099" cy="4923065"/>
          </a:xfrm>
        </p:spPr>
      </p:pic>
    </p:spTree>
    <p:extLst>
      <p:ext uri="{BB962C8B-B14F-4D97-AF65-F5344CB8AC3E}">
        <p14:creationId xmlns:p14="http://schemas.microsoft.com/office/powerpoint/2010/main" val="383989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6" t="36490" r="4390" b="21119"/>
          <a:stretch/>
        </p:blipFill>
        <p:spPr>
          <a:xfrm>
            <a:off x="-252925" y="990600"/>
            <a:ext cx="12661266" cy="4864100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778338" y="370800"/>
            <a:ext cx="8635327" cy="6309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456A"/>
                </a:solidFill>
                <a:latin typeface="Lucida Sans" panose="020B0602030504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Truck Rollovers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31835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4" t="1478" r="1713" b="46652"/>
          <a:stretch/>
        </p:blipFill>
        <p:spPr>
          <a:xfrm>
            <a:off x="-63500" y="1001737"/>
            <a:ext cx="12331699" cy="4901043"/>
          </a:xfr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78338" y="370800"/>
            <a:ext cx="8635327" cy="630936"/>
          </a:xfrm>
        </p:spPr>
        <p:txBody>
          <a:bodyPr/>
          <a:lstStyle/>
          <a:p>
            <a:pPr algn="ctr"/>
            <a:r>
              <a:rPr lang="en-US" dirty="0" smtClean="0"/>
              <a:t>Spills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51523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338" y="370800"/>
            <a:ext cx="8635327" cy="630936"/>
          </a:xfrm>
        </p:spPr>
        <p:txBody>
          <a:bodyPr/>
          <a:lstStyle/>
          <a:p>
            <a:pPr algn="ctr"/>
            <a:r>
              <a:rPr lang="en-US" dirty="0" smtClean="0"/>
              <a:t>Spills</a:t>
            </a:r>
            <a:endParaRPr lang="en-NZ" dirty="0"/>
          </a:p>
        </p:txBody>
      </p:sp>
      <p:pic>
        <p:nvPicPr>
          <p:cNvPr id="10" name="Content Placeholder 4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" t="5907" r="408" b="24932"/>
          <a:stretch/>
        </p:blipFill>
        <p:spPr>
          <a:xfrm>
            <a:off x="-63499" y="1085851"/>
            <a:ext cx="12344400" cy="4833257"/>
          </a:xfrm>
        </p:spPr>
      </p:pic>
    </p:spTree>
    <p:extLst>
      <p:ext uri="{BB962C8B-B14F-4D97-AF65-F5344CB8AC3E}">
        <p14:creationId xmlns:p14="http://schemas.microsoft.com/office/powerpoint/2010/main" val="174570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338" y="370800"/>
            <a:ext cx="8635327" cy="630936"/>
          </a:xfrm>
        </p:spPr>
        <p:txBody>
          <a:bodyPr/>
          <a:lstStyle/>
          <a:p>
            <a:pPr algn="ctr"/>
            <a:r>
              <a:rPr lang="en-US" dirty="0" smtClean="0"/>
              <a:t>Spills</a:t>
            </a:r>
            <a:endParaRPr lang="en-NZ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42" t="10488" r="-1550" b="18915"/>
          <a:stretch/>
        </p:blipFill>
        <p:spPr>
          <a:xfrm>
            <a:off x="-215899" y="990600"/>
            <a:ext cx="12623799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74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2" t="23124" r="-190" b="28201"/>
          <a:stretch/>
        </p:blipFill>
        <p:spPr>
          <a:xfrm>
            <a:off x="-114300" y="1020537"/>
            <a:ext cx="12420600" cy="4882243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78338" y="370800"/>
            <a:ext cx="8635327" cy="630936"/>
          </a:xfrm>
        </p:spPr>
        <p:txBody>
          <a:bodyPr/>
          <a:lstStyle/>
          <a:p>
            <a:pPr algn="ctr"/>
            <a:r>
              <a:rPr lang="en-US" dirty="0" smtClean="0"/>
              <a:t>Spills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2473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338" y="370800"/>
            <a:ext cx="8635327" cy="630936"/>
          </a:xfrm>
        </p:spPr>
        <p:txBody>
          <a:bodyPr/>
          <a:lstStyle/>
          <a:p>
            <a:pPr algn="ctr"/>
            <a:r>
              <a:rPr lang="en-US" dirty="0" smtClean="0"/>
              <a:t>Serious crash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" t="14400" r="-200" b="18756"/>
          <a:stretch/>
        </p:blipFill>
        <p:spPr>
          <a:xfrm>
            <a:off x="-355600" y="1054100"/>
            <a:ext cx="127000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41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4294967295"/>
          </p:nvPr>
        </p:nvSpPr>
        <p:spPr>
          <a:xfrm>
            <a:off x="1785145" y="757239"/>
            <a:ext cx="8621713" cy="663575"/>
          </a:xfrm>
        </p:spPr>
        <p:txBody>
          <a:bodyPr>
            <a:normAutofit/>
          </a:bodyPr>
          <a:lstStyle/>
          <a:p>
            <a:pPr algn="ctr"/>
            <a:r>
              <a:rPr lang="en-NZ" sz="2200" b="1" dirty="0">
                <a:solidFill>
                  <a:srgbClr val="9AA71D"/>
                </a:solidFill>
              </a:rPr>
              <a:t>Seven organisations form the Auckland Motorway Alliance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321" y="5040609"/>
            <a:ext cx="8746584" cy="9539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0385" y="2747617"/>
            <a:ext cx="2495372" cy="7424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5607" y="2895257"/>
            <a:ext cx="2181225" cy="3913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2119" y="4086672"/>
            <a:ext cx="2649196" cy="4021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6059" y="1765038"/>
            <a:ext cx="2760292" cy="4075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2120" y="1679615"/>
            <a:ext cx="2378179" cy="5246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7873" y="3846611"/>
            <a:ext cx="2105025" cy="91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4322" y="2842097"/>
            <a:ext cx="3098321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98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Multi Car Pile-up</a:t>
            </a:r>
            <a:endParaRPr lang="en-N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 rotWithShape="1">
          <a:blip r:embed="rId2"/>
          <a:srcRect l="-1" t="11724" r="461" b="27547"/>
          <a:stretch/>
        </p:blipFill>
        <p:spPr>
          <a:xfrm>
            <a:off x="-63500" y="1252728"/>
            <a:ext cx="12331700" cy="463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2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15" y="278892"/>
            <a:ext cx="11513769" cy="630936"/>
          </a:xfrm>
        </p:spPr>
        <p:txBody>
          <a:bodyPr/>
          <a:lstStyle/>
          <a:p>
            <a:pPr algn="ctr"/>
            <a:r>
              <a:rPr lang="en-US" dirty="0" smtClean="0"/>
              <a:t>Vehicle fire</a:t>
            </a: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4" t="24305" r="1324" b="21656"/>
          <a:stretch/>
        </p:blipFill>
        <p:spPr>
          <a:xfrm>
            <a:off x="-279400" y="876300"/>
            <a:ext cx="124714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65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44" y="443993"/>
            <a:ext cx="8635327" cy="630936"/>
          </a:xfrm>
        </p:spPr>
        <p:txBody>
          <a:bodyPr/>
          <a:lstStyle/>
          <a:p>
            <a:pPr algn="ctr"/>
            <a:r>
              <a:rPr lang="en-US" dirty="0" smtClean="0"/>
              <a:t>Tidal inundation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4" t="36328" r="1974" b="13918"/>
          <a:stretch/>
        </p:blipFill>
        <p:spPr>
          <a:xfrm>
            <a:off x="-508000" y="1117600"/>
            <a:ext cx="128651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6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365" y="329692"/>
            <a:ext cx="11513769" cy="630936"/>
          </a:xfrm>
        </p:spPr>
        <p:txBody>
          <a:bodyPr/>
          <a:lstStyle/>
          <a:p>
            <a:pPr algn="ctr"/>
            <a:r>
              <a:rPr lang="en-US" dirty="0" smtClean="0"/>
              <a:t>Bridge Strikes</a:t>
            </a:r>
            <a:endParaRPr lang="en-NZ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3" t="9117" r="-374" b="37174"/>
          <a:stretch/>
        </p:blipFill>
        <p:spPr>
          <a:xfrm>
            <a:off x="-127000" y="965201"/>
            <a:ext cx="12382500" cy="4937580"/>
          </a:xfrm>
        </p:spPr>
      </p:pic>
    </p:spTree>
    <p:extLst>
      <p:ext uri="{BB962C8B-B14F-4D97-AF65-F5344CB8AC3E}">
        <p14:creationId xmlns:p14="http://schemas.microsoft.com/office/powerpoint/2010/main" val="99426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44" y="443993"/>
            <a:ext cx="8635327" cy="630936"/>
          </a:xfrm>
        </p:spPr>
        <p:txBody>
          <a:bodyPr/>
          <a:lstStyle/>
          <a:p>
            <a:pPr algn="ctr"/>
            <a:r>
              <a:rPr lang="en-US" dirty="0" smtClean="0"/>
              <a:t>Bridge Strike</a:t>
            </a:r>
            <a:endParaRPr lang="en-NZ" dirty="0"/>
          </a:p>
        </p:txBody>
      </p:sp>
      <p:pic>
        <p:nvPicPr>
          <p:cNvPr id="6" name="2016-03-18_BridgeStrike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32" t="2352" r="412" b="25906"/>
          <a:stretch/>
        </p:blipFill>
        <p:spPr>
          <a:xfrm>
            <a:off x="-50800" y="1074929"/>
            <a:ext cx="12255499" cy="4650051"/>
          </a:xfrm>
        </p:spPr>
      </p:pic>
    </p:spTree>
    <p:extLst>
      <p:ext uri="{BB962C8B-B14F-4D97-AF65-F5344CB8AC3E}">
        <p14:creationId xmlns:p14="http://schemas.microsoft.com/office/powerpoint/2010/main" val="82528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219B3E2E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18" t="24157" r="-365" b="26025"/>
          <a:stretch/>
        </p:blipFill>
        <p:spPr>
          <a:xfrm>
            <a:off x="0" y="914401"/>
            <a:ext cx="12326471" cy="459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7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Challenges: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834523" y="2149199"/>
            <a:ext cx="8905195" cy="2395906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 smtClean="0"/>
              <a:t>How we consider the traffic conditions (</a:t>
            </a:r>
            <a:r>
              <a:rPr lang="en-NZ" i="1" dirty="0" smtClean="0"/>
              <a:t>normal operation Vs congested</a:t>
            </a:r>
            <a:r>
              <a:rPr lang="en-NZ" dirty="0" smtClean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 err="1" smtClean="0"/>
              <a:t>CoPTTM</a:t>
            </a:r>
            <a:r>
              <a:rPr lang="en-NZ" dirty="0" smtClean="0"/>
              <a:t> mind-set (</a:t>
            </a:r>
            <a:r>
              <a:rPr lang="en-NZ" i="1" dirty="0" smtClean="0"/>
              <a:t>planned activities Vs unplanned incidents</a:t>
            </a:r>
            <a:r>
              <a:rPr lang="en-NZ" dirty="0" smtClean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 smtClean="0"/>
              <a:t>Emergency Services focused on inner cordon (</a:t>
            </a:r>
            <a:r>
              <a:rPr lang="en-NZ" i="1" dirty="0" smtClean="0"/>
              <a:t>life, environment, law</a:t>
            </a:r>
            <a:r>
              <a:rPr lang="en-NZ" dirty="0" smtClean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 smtClean="0"/>
              <a:t>Network operators have a responsibility to keep the road environment safe.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 smtClean="0"/>
              <a:t>Reactively attending situation without warning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 smtClean="0"/>
              <a:t>Decamping from site safely with cohesion amongst responders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 smtClean="0"/>
              <a:t>Maintaining context of emergency traffic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8306403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 err="1"/>
              <a:t>CoPTTM</a:t>
            </a:r>
            <a:r>
              <a:rPr lang="en-NZ" dirty="0"/>
              <a:t> mind-set (</a:t>
            </a:r>
            <a:r>
              <a:rPr lang="en-NZ" i="1" dirty="0"/>
              <a:t>planned activities Vs unplanned incidents</a:t>
            </a:r>
            <a:r>
              <a:rPr lang="en-NZ" dirty="0"/>
              <a:t>).</a:t>
            </a:r>
          </a:p>
        </p:txBody>
      </p:sp>
      <p:pic>
        <p:nvPicPr>
          <p:cNvPr id="5122" name="Picture 2" descr="Image result for stm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 t="2608" r="3012" b="17047"/>
          <a:stretch/>
        </p:blipFill>
        <p:spPr bwMode="auto">
          <a:xfrm>
            <a:off x="3753171" y="1252728"/>
            <a:ext cx="8032428" cy="467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84018" y="1745315"/>
            <a:ext cx="30569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dirty="0" smtClean="0"/>
              <a:t>“</a:t>
            </a:r>
            <a:r>
              <a:rPr lang="en-NZ" i="1" dirty="0" smtClean="0"/>
              <a:t>A7.8.1 </a:t>
            </a:r>
            <a:r>
              <a:rPr lang="en-NZ" i="1" dirty="0"/>
              <a:t>Dealing with emergencies TTM used in unforeseen emergency situations is to comply with the practices in </a:t>
            </a:r>
            <a:r>
              <a:rPr lang="en-NZ" i="1" dirty="0" err="1"/>
              <a:t>CoPTTM</a:t>
            </a:r>
            <a:r>
              <a:rPr lang="en-NZ" i="1" dirty="0"/>
              <a:t> as far as practicable</a:t>
            </a:r>
            <a:r>
              <a:rPr lang="en-NZ" i="1" dirty="0" smtClean="0"/>
              <a:t>.</a:t>
            </a:r>
            <a:r>
              <a:rPr lang="en-NZ" dirty="0" smtClean="0"/>
              <a:t>”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1645808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marble run"/>
          <p:cNvPicPr>
            <a:picLocks noGrp="1" noChangeAspect="1" noChangeArrowheads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t="32378" r="3592" b="14627"/>
          <a:stretch/>
        </p:blipFill>
        <p:spPr bwMode="auto">
          <a:xfrm>
            <a:off x="0" y="591670"/>
            <a:ext cx="12021672" cy="531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532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92" y="555810"/>
            <a:ext cx="10847294" cy="542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986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6" t="10007" r="4324" b="6741"/>
          <a:stretch/>
        </p:blipFill>
        <p:spPr>
          <a:xfrm>
            <a:off x="2003858" y="1489866"/>
            <a:ext cx="8071338" cy="474239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724321" y="475488"/>
            <a:ext cx="8630412" cy="695286"/>
          </a:xfrm>
        </p:spPr>
        <p:txBody>
          <a:bodyPr/>
          <a:lstStyle/>
          <a:p>
            <a:r>
              <a:rPr lang="en-NZ" dirty="0" smtClean="0"/>
              <a:t>Network extent</a:t>
            </a:r>
            <a:endParaRPr lang="en-NZ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724322" y="1017811"/>
            <a:ext cx="8620887" cy="461010"/>
          </a:xfrm>
        </p:spPr>
        <p:txBody>
          <a:bodyPr>
            <a:normAutofit/>
          </a:bodyPr>
          <a:lstStyle/>
          <a:p>
            <a:r>
              <a:rPr lang="en-NZ" dirty="0" smtClean="0"/>
              <a:t>From Puhoi to Pokeno </a:t>
            </a:r>
            <a:endParaRPr lang="en-NZ" dirty="0"/>
          </a:p>
        </p:txBody>
      </p:sp>
      <p:grpSp>
        <p:nvGrpSpPr>
          <p:cNvPr id="8" name="Group 7"/>
          <p:cNvGrpSpPr/>
          <p:nvPr/>
        </p:nvGrpSpPr>
        <p:grpSpPr>
          <a:xfrm>
            <a:off x="1973568" y="1457740"/>
            <a:ext cx="8122394" cy="4774518"/>
            <a:chOff x="449567" y="1457740"/>
            <a:chExt cx="8122394" cy="4774518"/>
          </a:xfrm>
        </p:grpSpPr>
        <p:grpSp>
          <p:nvGrpSpPr>
            <p:cNvPr id="7" name="Group 6"/>
            <p:cNvGrpSpPr/>
            <p:nvPr/>
          </p:nvGrpSpPr>
          <p:grpSpPr>
            <a:xfrm>
              <a:off x="449567" y="1457740"/>
              <a:ext cx="8122394" cy="4774518"/>
              <a:chOff x="449567" y="1457740"/>
              <a:chExt cx="8122394" cy="4774518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449567" y="1457740"/>
                <a:ext cx="8122394" cy="4774518"/>
                <a:chOff x="449567" y="1457740"/>
                <a:chExt cx="8122394" cy="4774518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9567" y="1457740"/>
                  <a:ext cx="8122394" cy="4774518"/>
                </a:xfrm>
                <a:prstGeom prst="rect">
                  <a:avLst/>
                </a:prstGeom>
              </p:spPr>
            </p:pic>
            <p:sp>
              <p:nvSpPr>
                <p:cNvPr id="36" name="TextBox 35"/>
                <p:cNvSpPr txBox="1"/>
                <p:nvPr/>
              </p:nvSpPr>
              <p:spPr>
                <a:xfrm>
                  <a:off x="3495396" y="5223356"/>
                  <a:ext cx="137024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9AA71D"/>
                      </a:solidFill>
                    </a:rPr>
                    <a:t>Adams Drive</a:t>
                  </a: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4541067" y="5736142"/>
                  <a:ext cx="87633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9AA71D"/>
                      </a:solidFill>
                    </a:rPr>
                    <a:t>Pokeno</a:t>
                  </a: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3841342" y="1463536"/>
                  <a:ext cx="155811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9AA71D"/>
                      </a:solidFill>
                    </a:rPr>
                    <a:t>Titfords Bridge</a:t>
                  </a: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902641" y="2973748"/>
                  <a:ext cx="25204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9AA71D"/>
                      </a:solidFill>
                    </a:rPr>
                    <a:t>Brigham Creek Road RAB</a:t>
                  </a: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4199179" y="3166892"/>
                  <a:ext cx="26902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9AA71D"/>
                      </a:solidFill>
                    </a:rPr>
                    <a:t>Quay Street / Tamaki Drive</a:t>
                  </a:r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2688358" y="3794245"/>
                  <a:ext cx="148476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9AA71D"/>
                      </a:solidFill>
                    </a:rPr>
                    <a:t>Maioro Street</a:t>
                  </a: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2202281" y="4202719"/>
                  <a:ext cx="218912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9AA71D"/>
                      </a:solidFill>
                    </a:rPr>
                    <a:t>~Verissimo Drive RAB</a:t>
                  </a: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3606075" y="4414581"/>
                  <a:ext cx="11104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9AA71D"/>
                      </a:solidFill>
                    </a:rPr>
                    <a:t>Orrs Road</a:t>
                  </a: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3700167" y="3986183"/>
                  <a:ext cx="66877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3366"/>
                      </a:solidFill>
                    </a:rPr>
                    <a:t>SH20</a:t>
                  </a:r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1544003" y="4223263"/>
                  <a:ext cx="80182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3366"/>
                      </a:solidFill>
                    </a:rPr>
                    <a:t>SH20A</a:t>
                  </a: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2961601" y="4411159"/>
                  <a:ext cx="81403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3366"/>
                      </a:solidFill>
                    </a:rPr>
                    <a:t>SH20B</a:t>
                  </a: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4040737" y="4928107"/>
                  <a:ext cx="66877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3366"/>
                      </a:solidFill>
                    </a:rPr>
                    <a:t>SH22</a:t>
                  </a: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2967593" y="3409569"/>
                  <a:ext cx="66877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3366"/>
                      </a:solidFill>
                    </a:rPr>
                    <a:t>SH16</a:t>
                  </a: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3213376" y="2647812"/>
                  <a:ext cx="66877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3366"/>
                      </a:solidFill>
                    </a:rPr>
                    <a:t>SH18</a:t>
                  </a: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3959010" y="2253756"/>
                  <a:ext cx="55175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3366"/>
                      </a:solidFill>
                    </a:rPr>
                    <a:t>SH1</a:t>
                  </a: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4865643" y="4466891"/>
                  <a:ext cx="55175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3366"/>
                      </a:solidFill>
                    </a:rPr>
                    <a:t>SH1</a:t>
                  </a:r>
                </a:p>
              </p:txBody>
            </p:sp>
          </p:grpSp>
          <p:sp>
            <p:nvSpPr>
              <p:cNvPr id="52" name="TextBox 51"/>
              <p:cNvSpPr txBox="1"/>
              <p:nvPr/>
            </p:nvSpPr>
            <p:spPr>
              <a:xfrm>
                <a:off x="5742662" y="5343166"/>
                <a:ext cx="5517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3366"/>
                    </a:solidFill>
                  </a:rPr>
                  <a:t>SH2</a:t>
                </a:r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6733270" y="5699967"/>
              <a:ext cx="11047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9AA71D"/>
                  </a:solidFill>
                </a:rPr>
                <a:t>SH25 RAB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511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4109" r="-78" b="25273"/>
          <a:stretch/>
        </p:blipFill>
        <p:spPr bwMode="auto">
          <a:xfrm>
            <a:off x="352798" y="663388"/>
            <a:ext cx="11426826" cy="519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2962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southern motorway cra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590456"/>
            <a:ext cx="10650071" cy="532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8064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Use of resources </a:t>
            </a:r>
            <a:endParaRPr lang="en-NZ" dirty="0"/>
          </a:p>
        </p:txBody>
      </p:sp>
      <p:pic>
        <p:nvPicPr>
          <p:cNvPr id="4098" name="Picture 2" descr="Image result for motorway crash"/>
          <p:cNvPicPr>
            <a:picLocks noGrp="1" noChangeAspect="1" noChangeArrowheads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16" b="11588"/>
          <a:stretch/>
        </p:blipFill>
        <p:spPr bwMode="auto">
          <a:xfrm>
            <a:off x="0" y="1443318"/>
            <a:ext cx="12538428" cy="449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5800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Use of resources 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780478" y="-170033"/>
            <a:ext cx="4658495" cy="750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605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06" y="306324"/>
            <a:ext cx="11513769" cy="63093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Emergency Services focused on inner cordon.</a:t>
            </a:r>
          </a:p>
        </p:txBody>
      </p:sp>
      <p:pic>
        <p:nvPicPr>
          <p:cNvPr id="6146" name="Picture 2" descr="Image result for motorway emergenc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" t="5953" b="23043"/>
          <a:stretch/>
        </p:blipFill>
        <p:spPr bwMode="auto">
          <a:xfrm>
            <a:off x="1550895" y="1000013"/>
            <a:ext cx="9296400" cy="492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8562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AMA Emergency Operations Centre (EOC)</a:t>
            </a:r>
            <a:endParaRPr lang="en-NZ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0" t="28666" r="508" b="22783"/>
          <a:stretch/>
        </p:blipFill>
        <p:spPr>
          <a:xfrm>
            <a:off x="-63500" y="1314450"/>
            <a:ext cx="12319000" cy="454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5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1363" y="339541"/>
            <a:ext cx="11513768" cy="630936"/>
          </a:xfrm>
        </p:spPr>
        <p:txBody>
          <a:bodyPr/>
          <a:lstStyle/>
          <a:p>
            <a:r>
              <a:rPr lang="en-NZ" dirty="0" smtClean="0"/>
              <a:t>Maintaining context</a:t>
            </a:r>
            <a:endParaRPr lang="en-NZ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algn="ctr"/>
            <a:endParaRPr lang="en-NZ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51363" y="970477"/>
            <a:ext cx="8626479" cy="121239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 smtClean="0"/>
              <a:t>Registration of vehicle livery to the Agency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 smtClean="0"/>
              <a:t>Vehicle lighting fit out</a:t>
            </a:r>
            <a:endParaRPr lang="en-N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6500"/>
            <a:ext cx="10964805" cy="57157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338" y="510989"/>
            <a:ext cx="8502829" cy="443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4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67884" y="2446384"/>
            <a:ext cx="437341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5613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AA71D"/>
                </a:solidFill>
                <a:latin typeface="Lucida Sans" panose="020B0602030504020204" pitchFamily="34" charset="0"/>
              </a:rPr>
              <a:t>Liaison with responders</a:t>
            </a:r>
          </a:p>
          <a:p>
            <a:pPr marL="455613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AA71D"/>
                </a:solidFill>
                <a:latin typeface="Lucida Sans" panose="020B0602030504020204" pitchFamily="34" charset="0"/>
              </a:rPr>
              <a:t>Command and control</a:t>
            </a:r>
          </a:p>
          <a:p>
            <a:pPr marL="455613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AA71D"/>
                </a:solidFill>
                <a:latin typeface="Lucida Sans" panose="020B0602030504020204" pitchFamily="34" charset="0"/>
              </a:rPr>
              <a:t>Intelligence (SitReps)</a:t>
            </a:r>
          </a:p>
          <a:p>
            <a:pPr marL="455613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9AA71D"/>
                </a:solidFill>
                <a:latin typeface="Lucida Sans" panose="020B0602030504020204" pitchFamily="34" charset="0"/>
              </a:rPr>
              <a:t>Traffic management</a:t>
            </a:r>
          </a:p>
          <a:p>
            <a:pPr marL="455613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9AA71D"/>
                </a:solidFill>
                <a:latin typeface="Lucida Sans" panose="020B0602030504020204" pitchFamily="34" charset="0"/>
              </a:rPr>
              <a:t>Identify and mobilise specialist plant ASAP</a:t>
            </a:r>
            <a:endParaRPr lang="en-GB" altLang="en-US" sz="2000" dirty="0">
              <a:solidFill>
                <a:srgbClr val="9AA71D"/>
              </a:solidFill>
              <a:latin typeface="Lucida Sans" panose="020B0602030504020204" pitchFamily="34" charset="0"/>
              <a:sym typeface="Wingdings" panose="05000000000000000000" pitchFamily="2" charset="2"/>
            </a:endParaRPr>
          </a:p>
          <a:p>
            <a:pPr marL="455613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rgbClr val="9AA71D"/>
                </a:solidFill>
                <a:latin typeface="Lucida Sans" panose="020B0602030504020204" pitchFamily="34" charset="0"/>
              </a:rPr>
              <a:t>Asset restoration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3169" y="313484"/>
            <a:ext cx="8635326" cy="689511"/>
          </a:xfrm>
        </p:spPr>
        <p:txBody>
          <a:bodyPr>
            <a:normAutofit/>
          </a:bodyPr>
          <a:lstStyle/>
          <a:p>
            <a:r>
              <a:rPr lang="en-NZ" dirty="0" smtClean="0"/>
              <a:t>Traffic Incident Manager (TIM)</a:t>
            </a:r>
            <a:endParaRPr lang="en-NZ" dirty="0"/>
          </a:p>
        </p:txBody>
      </p:sp>
      <p:sp>
        <p:nvSpPr>
          <p:cNvPr id="9" name="TextBox 8"/>
          <p:cNvSpPr txBox="1"/>
          <p:nvPr/>
        </p:nvSpPr>
        <p:spPr>
          <a:xfrm>
            <a:off x="498740" y="949841"/>
            <a:ext cx="8404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456A"/>
                </a:solidFill>
                <a:latin typeface="Lucida Sans" panose="020B0602030504020204" pitchFamily="34" charset="0"/>
              </a:rPr>
              <a:t>Performs the role of NZTA recovery Manager: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-311" r="587"/>
          <a:stretch/>
        </p:blipFill>
        <p:spPr>
          <a:xfrm>
            <a:off x="6878881" y="1639352"/>
            <a:ext cx="3467884" cy="378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1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78337" y="370800"/>
            <a:ext cx="8635326" cy="630936"/>
          </a:xfrm>
        </p:spPr>
        <p:txBody>
          <a:bodyPr/>
          <a:lstStyle/>
          <a:p>
            <a:pPr algn="ctr"/>
            <a:r>
              <a:rPr lang="en-NZ" dirty="0" smtClean="0"/>
              <a:t>Incident Response Crews</a:t>
            </a:r>
            <a:endParaRPr lang="en-NZ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781" b="10773"/>
          <a:stretch/>
        </p:blipFill>
        <p:spPr>
          <a:xfrm>
            <a:off x="-248083" y="1066800"/>
            <a:ext cx="12897283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3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58395" y="367836"/>
            <a:ext cx="8630411" cy="6354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456A"/>
                </a:solidFill>
                <a:latin typeface="Lucida Sans" panose="020B0602030504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Do more: Traffic </a:t>
            </a:r>
            <a:r>
              <a:rPr lang="en-US" dirty="0"/>
              <a:t>Response Unit</a:t>
            </a:r>
            <a:endParaRPr lang="en-NZ" dirty="0"/>
          </a:p>
        </p:txBody>
      </p:sp>
      <p:grpSp>
        <p:nvGrpSpPr>
          <p:cNvPr id="8" name="Group 7"/>
          <p:cNvGrpSpPr/>
          <p:nvPr/>
        </p:nvGrpSpPr>
        <p:grpSpPr>
          <a:xfrm>
            <a:off x="-243343" y="1003301"/>
            <a:ext cx="12678686" cy="4864100"/>
            <a:chOff x="-1889131" y="1131309"/>
            <a:chExt cx="12678686" cy="48641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1" t="17896" r="-301" b="26788"/>
            <a:stretch/>
          </p:blipFill>
          <p:spPr>
            <a:xfrm>
              <a:off x="-1889131" y="1131309"/>
              <a:ext cx="12678686" cy="25908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02" t="12732" r="102" b="32298"/>
            <a:stretch/>
          </p:blipFill>
          <p:spPr>
            <a:xfrm>
              <a:off x="-1778251" y="3747509"/>
              <a:ext cx="12456925" cy="2247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35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752938" y="1965419"/>
            <a:ext cx="8635327" cy="1784162"/>
          </a:xfrm>
        </p:spPr>
        <p:txBody>
          <a:bodyPr>
            <a:noAutofit/>
          </a:bodyPr>
          <a:lstStyle/>
          <a:p>
            <a:pPr algn="ctr"/>
            <a:r>
              <a:rPr lang="en-NZ" sz="6000" dirty="0"/>
              <a:t>Typical </a:t>
            </a:r>
            <a:r>
              <a:rPr lang="en-NZ" sz="6000" dirty="0" smtClean="0"/>
              <a:t>minor</a:t>
            </a:r>
            <a:endParaRPr lang="en-NZ" sz="6000" dirty="0"/>
          </a:p>
        </p:txBody>
      </p:sp>
    </p:spTree>
    <p:extLst>
      <p:ext uri="{BB962C8B-B14F-4D97-AF65-F5344CB8AC3E}">
        <p14:creationId xmlns:p14="http://schemas.microsoft.com/office/powerpoint/2010/main" val="159896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6416" y="355092"/>
            <a:ext cx="11513768" cy="630936"/>
          </a:xfrm>
        </p:spPr>
        <p:txBody>
          <a:bodyPr>
            <a:normAutofit/>
          </a:bodyPr>
          <a:lstStyle/>
          <a:p>
            <a:r>
              <a:rPr lang="en-NZ" dirty="0" smtClean="0"/>
              <a:t>Do more: </a:t>
            </a:r>
            <a:r>
              <a:rPr lang="en-US" dirty="0"/>
              <a:t>Traffic Response </a:t>
            </a:r>
            <a:r>
              <a:rPr lang="en-US" dirty="0" smtClean="0"/>
              <a:t>Unit</a:t>
            </a: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6" t="21268" r="814" b="14713"/>
          <a:stretch/>
        </p:blipFill>
        <p:spPr>
          <a:xfrm>
            <a:off x="-38101" y="1190063"/>
            <a:ext cx="12242801" cy="461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8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5464" y="356718"/>
            <a:ext cx="11513769" cy="630936"/>
          </a:xfrm>
        </p:spPr>
        <p:txBody>
          <a:bodyPr/>
          <a:lstStyle/>
          <a:p>
            <a:r>
              <a:rPr lang="en-NZ" dirty="0" smtClean="0"/>
              <a:t>Clearing Blocked Lanes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45464" y="629326"/>
            <a:ext cx="8626479" cy="4157744"/>
          </a:xfrm>
        </p:spPr>
        <p:txBody>
          <a:bodyPr/>
          <a:lstStyle/>
          <a:p>
            <a:endParaRPr lang="en-NZ" dirty="0" smtClean="0">
              <a:solidFill>
                <a:srgbClr val="9AA71D"/>
              </a:solidFill>
            </a:endParaRPr>
          </a:p>
          <a:p>
            <a:r>
              <a:rPr lang="en-NZ" sz="2200" dirty="0">
                <a:solidFill>
                  <a:srgbClr val="00456A"/>
                </a:solidFill>
              </a:rPr>
              <a:t>Push Bars – Nudge Bars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" t="33724" r="1723" b="13860"/>
          <a:stretch/>
        </p:blipFill>
        <p:spPr>
          <a:xfrm>
            <a:off x="-38100" y="1465943"/>
            <a:ext cx="12280899" cy="437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7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5464" y="356718"/>
            <a:ext cx="11513769" cy="630936"/>
          </a:xfrm>
        </p:spPr>
        <p:txBody>
          <a:bodyPr/>
          <a:lstStyle/>
          <a:p>
            <a:r>
              <a:rPr lang="en-NZ" dirty="0" smtClean="0"/>
              <a:t>Command arrangements</a:t>
            </a:r>
            <a:endParaRPr lang="en-NZ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964200168"/>
              </p:ext>
            </p:extLst>
          </p:nvPr>
        </p:nvGraphicFramePr>
        <p:xfrm>
          <a:off x="1766048" y="1452017"/>
          <a:ext cx="8184776" cy="4132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8839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287" y="372364"/>
            <a:ext cx="8635327" cy="630936"/>
          </a:xfrm>
        </p:spPr>
        <p:txBody>
          <a:bodyPr/>
          <a:lstStyle/>
          <a:p>
            <a:r>
              <a:rPr lang="en-US" dirty="0" smtClean="0"/>
              <a:t>Do more: Tow Truck</a:t>
            </a:r>
            <a:endParaRPr lang="en-NZ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4" t="27541" r="3321" b="22242"/>
          <a:stretch/>
        </p:blipFill>
        <p:spPr>
          <a:xfrm>
            <a:off x="-38100" y="1003300"/>
            <a:ext cx="122428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1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0" y="250988"/>
            <a:ext cx="8629650" cy="747713"/>
          </a:xfrm>
        </p:spPr>
        <p:txBody>
          <a:bodyPr/>
          <a:lstStyle/>
          <a:p>
            <a:r>
              <a:rPr lang="en-US" dirty="0" smtClean="0"/>
              <a:t>Do more: Traffic Response</a:t>
            </a:r>
            <a:endParaRPr lang="en-NZ" dirty="0"/>
          </a:p>
        </p:txBody>
      </p:sp>
      <p:sp>
        <p:nvSpPr>
          <p:cNvPr id="6" name="Subtitle 4"/>
          <p:cNvSpPr txBox="1">
            <a:spLocks/>
          </p:cNvSpPr>
          <p:nvPr/>
        </p:nvSpPr>
        <p:spPr>
          <a:xfrm>
            <a:off x="1725379" y="1670818"/>
            <a:ext cx="8626180" cy="480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i="0" kern="1200">
                <a:solidFill>
                  <a:srgbClr val="9AA71D"/>
                </a:solidFill>
                <a:latin typeface="Lucida Sans" panose="020B0602030504090204" pitchFamily="34" charset="0"/>
                <a:ea typeface="+mn-ea"/>
                <a:cs typeface="Lao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AA71D"/>
              </a:buClr>
              <a:buFont typeface="Arial" panose="020B0604020202020204" pitchFamily="34" charset="0"/>
              <a:buNone/>
              <a:defRPr sz="2000" i="0" kern="1200">
                <a:solidFill>
                  <a:srgbClr val="003366"/>
                </a:solidFill>
                <a:latin typeface="Lucida Sans" panose="020B0602030504090204" pitchFamily="34" charset="0"/>
                <a:ea typeface="+mn-ea"/>
                <a:cs typeface="Lao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AA71D"/>
              </a:buClr>
              <a:buFont typeface="Arial" panose="020B0604020202020204" pitchFamily="34" charset="0"/>
              <a:buNone/>
              <a:defRPr sz="1800" i="0" kern="1200">
                <a:solidFill>
                  <a:srgbClr val="003366"/>
                </a:solidFill>
                <a:latin typeface="Lucida Sans" panose="020B0602030504090204" pitchFamily="34" charset="0"/>
                <a:ea typeface="+mn-ea"/>
                <a:cs typeface="Lao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AA71D"/>
              </a:buClr>
              <a:buFont typeface="Arial" panose="020B0604020202020204" pitchFamily="34" charset="0"/>
              <a:buNone/>
              <a:defRPr sz="1600" i="0" kern="1200">
                <a:solidFill>
                  <a:srgbClr val="003366"/>
                </a:solidFill>
                <a:latin typeface="Lucida Sans" panose="020B0602030504090204" pitchFamily="34" charset="0"/>
                <a:ea typeface="+mn-ea"/>
                <a:cs typeface="Lao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AA71D"/>
              </a:buClr>
              <a:buFont typeface="Arial" panose="020B0604020202020204" pitchFamily="34" charset="0"/>
              <a:buNone/>
              <a:defRPr sz="1600" i="0" kern="1200">
                <a:solidFill>
                  <a:srgbClr val="003366"/>
                </a:solidFill>
                <a:latin typeface="Lucida Sans" panose="020B0602030504090204" pitchFamily="34" charset="0"/>
                <a:ea typeface="+mn-ea"/>
                <a:cs typeface="Lao UI" panose="020B05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NZ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23" t="34208" r="-7468" b="13660"/>
          <a:stretch/>
        </p:blipFill>
        <p:spPr>
          <a:xfrm>
            <a:off x="-1054100" y="1074296"/>
            <a:ext cx="142621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97434" y="371971"/>
            <a:ext cx="8630411" cy="6354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456A"/>
                </a:solidFill>
                <a:latin typeface="Lucida Sans" panose="020B0602030504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TRU Functions</a:t>
            </a:r>
            <a:endParaRPr lang="en-NZ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2191" y="2940424"/>
            <a:ext cx="7487343" cy="29049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7436"/>
            <a:ext cx="5800166" cy="302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1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909" y="414343"/>
            <a:ext cx="8635327" cy="630936"/>
          </a:xfrm>
        </p:spPr>
        <p:txBody>
          <a:bodyPr/>
          <a:lstStyle/>
          <a:p>
            <a:r>
              <a:rPr lang="en-US" dirty="0" smtClean="0"/>
              <a:t>Knowledge Transfer</a:t>
            </a:r>
            <a:endParaRPr lang="en-NZ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634" y="1205968"/>
            <a:ext cx="3312107" cy="46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850" y="1205968"/>
            <a:ext cx="3292941" cy="468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1935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End</a:t>
            </a:r>
            <a:endParaRPr lang="en-NZ" dirty="0"/>
          </a:p>
        </p:txBody>
      </p:sp>
      <p:sp>
        <p:nvSpPr>
          <p:cNvPr id="7" name="TextBox 6"/>
          <p:cNvSpPr txBox="1"/>
          <p:nvPr/>
        </p:nvSpPr>
        <p:spPr>
          <a:xfrm>
            <a:off x="1727878" y="1257125"/>
            <a:ext cx="8635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>
                <a:solidFill>
                  <a:srgbClr val="9AA71D"/>
                </a:solidFill>
                <a:latin typeface="Lucida Sans" panose="020B0602030504020204" pitchFamily="34" charset="0"/>
              </a:rPr>
              <a:t>Questions.</a:t>
            </a:r>
            <a:endParaRPr lang="en-US" dirty="0">
              <a:solidFill>
                <a:srgbClr val="9AA71D"/>
              </a:solidFill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47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338" y="370800"/>
            <a:ext cx="8635327" cy="630936"/>
          </a:xfrm>
        </p:spPr>
        <p:txBody>
          <a:bodyPr/>
          <a:lstStyle/>
          <a:p>
            <a:pPr algn="ctr"/>
            <a:r>
              <a:rPr lang="en-US" dirty="0" smtClean="0"/>
              <a:t>Vehicle failure</a:t>
            </a:r>
            <a:endParaRPr lang="en-NZ" dirty="0"/>
          </a:p>
        </p:txBody>
      </p:sp>
      <p:pic>
        <p:nvPicPr>
          <p:cNvPr id="2050" name="Picture 2" descr="https://mobileroad.org/data.ashx?type=formphoto&amp;id_event=1517880164545&amp;id_photo=15178801645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" t="2995" r="-412" b="45491"/>
          <a:stretch/>
        </p:blipFill>
        <p:spPr bwMode="auto">
          <a:xfrm>
            <a:off x="0" y="1079500"/>
            <a:ext cx="12319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42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338" y="370800"/>
            <a:ext cx="8635327" cy="630936"/>
          </a:xfrm>
        </p:spPr>
        <p:txBody>
          <a:bodyPr/>
          <a:lstStyle/>
          <a:p>
            <a:pPr algn="ctr"/>
            <a:r>
              <a:rPr lang="en-US" dirty="0" smtClean="0"/>
              <a:t>Minor crash</a:t>
            </a:r>
            <a:endParaRPr lang="en-NZ" dirty="0"/>
          </a:p>
        </p:txBody>
      </p:sp>
      <p:pic>
        <p:nvPicPr>
          <p:cNvPr id="3074" name="Picture 2" descr="https://mobileroad.org/data.ashx?type=formphoto&amp;id_event=1518379599437&amp;id_photo=151837959944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7" t="19701" r="397" b="30581"/>
          <a:stretch/>
        </p:blipFill>
        <p:spPr bwMode="auto">
          <a:xfrm>
            <a:off x="-250826" y="1079500"/>
            <a:ext cx="12798425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46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338" y="370800"/>
            <a:ext cx="8635327" cy="630936"/>
          </a:xfrm>
        </p:spPr>
        <p:txBody>
          <a:bodyPr/>
          <a:lstStyle/>
          <a:p>
            <a:pPr algn="ctr"/>
            <a:r>
              <a:rPr lang="en-US" dirty="0" smtClean="0"/>
              <a:t>Medical event</a:t>
            </a:r>
            <a:endParaRPr lang="en-NZ" dirty="0"/>
          </a:p>
        </p:txBody>
      </p:sp>
      <p:pic>
        <p:nvPicPr>
          <p:cNvPr id="4098" name="Picture 2" descr="https://mobileroad.org/data.ashx?type=formphoto&amp;id_event=1518418592457&amp;id_photo=151866454495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2" t="22423" r="412" b="48427"/>
          <a:stretch/>
        </p:blipFill>
        <p:spPr bwMode="auto">
          <a:xfrm>
            <a:off x="-127000" y="1016000"/>
            <a:ext cx="12319000" cy="478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42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338" y="370800"/>
            <a:ext cx="8635327" cy="630936"/>
          </a:xfrm>
        </p:spPr>
        <p:txBody>
          <a:bodyPr/>
          <a:lstStyle/>
          <a:p>
            <a:pPr algn="ctr"/>
            <a:r>
              <a:rPr lang="en-US" dirty="0" smtClean="0"/>
              <a:t>Minor asset damage</a:t>
            </a:r>
            <a:endParaRPr lang="en-NZ" dirty="0"/>
          </a:p>
        </p:txBody>
      </p:sp>
      <p:pic>
        <p:nvPicPr>
          <p:cNvPr id="5122" name="Picture 2" descr="https://mobileroad.org/data.ashx?type=formphoto&amp;id_event=1518476008234&amp;id_photo=151847600823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 b="40912"/>
          <a:stretch/>
        </p:blipFill>
        <p:spPr bwMode="auto">
          <a:xfrm>
            <a:off x="0" y="1003301"/>
            <a:ext cx="12280900" cy="481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16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338" y="370800"/>
            <a:ext cx="8635327" cy="630936"/>
          </a:xfrm>
        </p:spPr>
        <p:txBody>
          <a:bodyPr/>
          <a:lstStyle/>
          <a:p>
            <a:pPr algn="ctr"/>
            <a:r>
              <a:rPr lang="en-US" dirty="0" smtClean="0"/>
              <a:t>Unsecured load</a:t>
            </a:r>
            <a:endParaRPr lang="en-NZ" dirty="0"/>
          </a:p>
        </p:txBody>
      </p:sp>
      <p:pic>
        <p:nvPicPr>
          <p:cNvPr id="6146" name="Picture 2" descr="https://mobileroad.org/data.ashx?type=formphoto&amp;id_event=1518559314668&amp;id_photo=151855931467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38" b="38044"/>
          <a:stretch/>
        </p:blipFill>
        <p:spPr bwMode="auto">
          <a:xfrm>
            <a:off x="0" y="1092200"/>
            <a:ext cx="12468225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09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ZTA External PowerPoint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ZTA External PowerPoint Template" id="{094ACF0F-9FE4-4280-9713-FAC0EFD95B6A}" vid="{BED8D16E-767A-426D-A83F-AC2255F665C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94517CACF25348A9A0E7AB5E366D8E" ma:contentTypeVersion="4" ma:contentTypeDescription="Create a new document." ma:contentTypeScope="" ma:versionID="aef1a27126fab70fece1887230fd8bfb">
  <xsd:schema xmlns:xsd="http://www.w3.org/2001/XMLSchema" xmlns:xs="http://www.w3.org/2001/XMLSchema" xmlns:p="http://schemas.microsoft.com/office/2006/metadata/properties" xmlns:ns1="http://schemas.microsoft.com/sharepoint/v3" xmlns:ns2="34689da0-563b-4879-a3d0-f1c8445894a6" targetNamespace="http://schemas.microsoft.com/office/2006/metadata/properties" ma:root="true" ma:fieldsID="cc76984837307d6b9765e1e63b234db5" ns1:_="" ns2:_="">
    <xsd:import namespace="http://schemas.microsoft.com/sharepoint/v3"/>
    <xsd:import namespace="34689da0-563b-4879-a3d0-f1c8445894a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AverageRating" minOccurs="0"/>
                <xsd:element ref="ns1:Rating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11" nillable="true" ma:displayName="Rating (0-5)" ma:decimals="2" ma:description="Average value of all the ratings that have been submitted" ma:indexed="true" ma:internalName="AverageRating" ma:readOnly="true">
      <xsd:simpleType>
        <xsd:restriction base="dms:Number"/>
      </xsd:simpleType>
    </xsd:element>
    <xsd:element name="RatingCount" ma:index="12" nillable="true" ma:displayName="Number of Ratings" ma:decimals="0" ma:description="Number of ratings submitted" ma:internalName="RatingCount" ma:readOnly="tru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689da0-563b-4879-a3d0-f1c8445894a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E7FC7D1DFCBB4DAF12F0F583E5727F" ma:contentTypeVersion="12" ma:contentTypeDescription="Create a new document." ma:contentTypeScope="" ma:versionID="3183aaf253e1b737959cf8b806d09f22">
  <xsd:schema xmlns:xsd="http://www.w3.org/2001/XMLSchema" xmlns:xs="http://www.w3.org/2001/XMLSchema" xmlns:p="http://schemas.microsoft.com/office/2006/metadata/properties" xmlns:ns2="5a56619b-5606-4a2b-8065-d5f1974d9ed5" xmlns:ns3="e3d1d8a1-fed5-4680-8fac-b27b0658afc4" targetNamespace="http://schemas.microsoft.com/office/2006/metadata/properties" ma:root="true" ma:fieldsID="5f7b77ff09cdf542f7f9b313e190010d" ns2:_="" ns3:_="">
    <xsd:import namespace="5a56619b-5606-4a2b-8065-d5f1974d9ed5"/>
    <xsd:import namespace="e3d1d8a1-fed5-4680-8fac-b27b0658af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56619b-5606-4a2b-8065-d5f1974d9e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d1d8a1-fed5-4680-8fac-b27b0658afc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B9B1A2D-C1F1-4CD1-89EB-47A1D698A1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4689da0-563b-4879-a3d0-f1c8445894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28FB1EE-EAB3-4CD1-94A8-4F1DB8DD7BE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59CF77A-EF20-49AB-9982-8D1968155190}"/>
</file>

<file path=customXml/itemProps4.xml><?xml version="1.0" encoding="utf-8"?>
<ds:datastoreItem xmlns:ds="http://schemas.openxmlformats.org/officeDocument/2006/customXml" ds:itemID="{98215ADD-35A5-47B5-86FE-9EA2B888D04E}">
  <ds:schemaRefs>
    <ds:schemaRef ds:uri="http://purl.org/dc/elements/1.1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schemas.microsoft.com/sharepoint/v3"/>
    <ds:schemaRef ds:uri="34689da0-563b-4879-a3d0-f1c8445894a6"/>
    <ds:schemaRef ds:uri="http://schemas.microsoft.com/office/infopath/2007/PartnerControl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NZTA External PowerPoint Template</Template>
  <TotalTime>1595</TotalTime>
  <Words>393</Words>
  <Application>Microsoft Office PowerPoint</Application>
  <PresentationFormat>Widescreen</PresentationFormat>
  <Paragraphs>103</Paragraphs>
  <Slides>47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Arial</vt:lpstr>
      <vt:lpstr>Calibri</vt:lpstr>
      <vt:lpstr>Courier New</vt:lpstr>
      <vt:lpstr>Lao UI</vt:lpstr>
      <vt:lpstr>Lucida Sans</vt:lpstr>
      <vt:lpstr>Lucida Sans Unicode</vt:lpstr>
      <vt:lpstr>Wingdings</vt:lpstr>
      <vt:lpstr>NZTA External PowerPoint Template</vt:lpstr>
      <vt:lpstr>Operating a network;  enhancing incident response</vt:lpstr>
      <vt:lpstr>PowerPoint Presentation</vt:lpstr>
      <vt:lpstr>Network extent</vt:lpstr>
      <vt:lpstr>Typical minor</vt:lpstr>
      <vt:lpstr>Vehicle failure</vt:lpstr>
      <vt:lpstr>Minor crash</vt:lpstr>
      <vt:lpstr>Medical event</vt:lpstr>
      <vt:lpstr>Minor asset damage</vt:lpstr>
      <vt:lpstr>Unsecured load</vt:lpstr>
      <vt:lpstr>Unsecured load</vt:lpstr>
      <vt:lpstr>Typical Serious Incidents</vt:lpstr>
      <vt:lpstr>Asset damage</vt:lpstr>
      <vt:lpstr>Truck Rollovers</vt:lpstr>
      <vt:lpstr>PowerPoint Presentation</vt:lpstr>
      <vt:lpstr>Spills</vt:lpstr>
      <vt:lpstr>Spills</vt:lpstr>
      <vt:lpstr>Spills</vt:lpstr>
      <vt:lpstr>Spills</vt:lpstr>
      <vt:lpstr>Serious crash</vt:lpstr>
      <vt:lpstr>Multi Car Pile-up</vt:lpstr>
      <vt:lpstr>Vehicle fire</vt:lpstr>
      <vt:lpstr>Tidal inundation</vt:lpstr>
      <vt:lpstr>Bridge Strikes</vt:lpstr>
      <vt:lpstr>Bridge Strike</vt:lpstr>
      <vt:lpstr>PowerPoint Presentation</vt:lpstr>
      <vt:lpstr>Challenges:</vt:lpstr>
      <vt:lpstr>CoPTTM mind-set (planned activities Vs unplanned incidents).</vt:lpstr>
      <vt:lpstr>PowerPoint Presentation</vt:lpstr>
      <vt:lpstr>PowerPoint Presentation</vt:lpstr>
      <vt:lpstr>PowerPoint Presentation</vt:lpstr>
      <vt:lpstr>PowerPoint Presentation</vt:lpstr>
      <vt:lpstr>Use of resources </vt:lpstr>
      <vt:lpstr>Use of resources </vt:lpstr>
      <vt:lpstr>Emergency Services focused on inner cordon.</vt:lpstr>
      <vt:lpstr>AMA Emergency Operations Centre (EOC)</vt:lpstr>
      <vt:lpstr>Maintaining context</vt:lpstr>
      <vt:lpstr>Traffic Incident Manager (TIM)</vt:lpstr>
      <vt:lpstr>Incident Response Crews</vt:lpstr>
      <vt:lpstr>PowerPoint Presentation</vt:lpstr>
      <vt:lpstr>Do more: Traffic Response Unit</vt:lpstr>
      <vt:lpstr>Clearing Blocked Lanes</vt:lpstr>
      <vt:lpstr>Command arrangements</vt:lpstr>
      <vt:lpstr>Do more: Tow Truck</vt:lpstr>
      <vt:lpstr>Do more: Traffic Response</vt:lpstr>
      <vt:lpstr>PowerPoint Presentation</vt:lpstr>
      <vt:lpstr>Knowledge Transfer</vt:lpstr>
      <vt:lpstr>End</vt:lpstr>
    </vt:vector>
  </TitlesOfParts>
  <Company>NZ Transport Agency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Instructions</dc:title>
  <dc:creator>Ben Whitaker</dc:creator>
  <dc:description>Designed by NZTA developed by Allfields</dc:description>
  <cp:lastModifiedBy>Vidcom</cp:lastModifiedBy>
  <cp:revision>146</cp:revision>
  <dcterms:created xsi:type="dcterms:W3CDTF">2014-07-16T04:27:43Z</dcterms:created>
  <dcterms:modified xsi:type="dcterms:W3CDTF">2018-05-09T19:56:13Z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0x01010055E7FC7D1DFCBB4DAF12F0F583E5727F</vt:lpwstr>
  </property>
  <property fmtid="{D5CDD505-2E9C-101B-9397-08002B2CF9AE}" pid="3" name="TaxKeyword">
    <vt:lpwstr/>
  </property>
  <property fmtid="{D5CDD505-2E9C-101B-9397-08002B2CF9AE}" pid="4" name="_dlc_policyId">
    <vt:lpwstr/>
  </property>
  <property fmtid="{D5CDD505-2E9C-101B-9397-08002B2CF9AE}" pid="5" name="ItemRetentionFormula">
    <vt:lpwstr/>
  </property>
  <property fmtid="{D5CDD505-2E9C-101B-9397-08002B2CF9AE}" pid="6" name="_dlc_DocIdItemGuid">
    <vt:lpwstr>70bd7c09-4b35-44a6-8041-17c77d59aed0</vt:lpwstr>
  </property>
</Properties>
</file>